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34"/>
  </p:notesMasterIdLst>
  <p:sldIdLst>
    <p:sldId id="256" r:id="rId5"/>
    <p:sldId id="257" r:id="rId6"/>
    <p:sldId id="258" r:id="rId7"/>
    <p:sldId id="282" r:id="rId8"/>
    <p:sldId id="298" r:id="rId9"/>
    <p:sldId id="299" r:id="rId10"/>
    <p:sldId id="312" r:id="rId11"/>
    <p:sldId id="307" r:id="rId12"/>
    <p:sldId id="316" r:id="rId13"/>
    <p:sldId id="317" r:id="rId14"/>
    <p:sldId id="318" r:id="rId15"/>
    <p:sldId id="319" r:id="rId16"/>
    <p:sldId id="260" r:id="rId17"/>
    <p:sldId id="292" r:id="rId18"/>
    <p:sldId id="305" r:id="rId19"/>
    <p:sldId id="278" r:id="rId20"/>
    <p:sldId id="309" r:id="rId21"/>
    <p:sldId id="268" r:id="rId22"/>
    <p:sldId id="323" r:id="rId23"/>
    <p:sldId id="324" r:id="rId24"/>
    <p:sldId id="313" r:id="rId25"/>
    <p:sldId id="310" r:id="rId26"/>
    <p:sldId id="306" r:id="rId27"/>
    <p:sldId id="308" r:id="rId28"/>
    <p:sldId id="281" r:id="rId29"/>
    <p:sldId id="269" r:id="rId30"/>
    <p:sldId id="283" r:id="rId31"/>
    <p:sldId id="322" r:id="rId32"/>
    <p:sldId id="274" r:id="rId33"/>
  </p:sldIdLst>
  <p:sldSz cx="14630400" cy="8229600"/>
  <p:notesSz cx="8229600" cy="14630400"/>
  <p:embeddedFontLst>
    <p:embeddedFont>
      <p:font typeface="Noto Sans TC" panose="020B0200000000000000" pitchFamily="34" charset="-128"/>
      <p:regular r:id=""/>
    </p:embeddedFont>
    <p:embeddedFont>
      <p:font typeface="Aptos" panose="020B000402020202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Century Gothic" panose="020B050202020202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ABD5"/>
    <a:srgbClr val="000000"/>
    <a:srgbClr val="030305"/>
    <a:srgbClr val="98A1BE"/>
    <a:srgbClr val="E6D7ED"/>
    <a:srgbClr val="ABC0E4"/>
    <a:srgbClr val="D1CDEC"/>
    <a:srgbClr val="CFD7EF"/>
    <a:srgbClr val="9A9DA5"/>
    <a:srgbClr val="EBFF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79"/>
    <p:restoredTop sz="94694"/>
  </p:normalViewPr>
  <p:slideViewPr>
    <p:cSldViewPr snapToGrid="0">
      <p:cViewPr varScale="1">
        <p:scale>
          <a:sx n="74" d="100"/>
          <a:sy n="74" d="100"/>
        </p:scale>
        <p:origin x="1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216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55880-A23E-5EC0-BA97-EE74FCF8C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51221-A0E8-A161-08B3-89C4D6D77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6301B-B381-203F-12A3-872E8CBE510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A4C160-A806-6FB4-09A3-81BE1630D6E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159162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0C5AD-155E-C7DC-9ADF-2DF1F7F50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87A0F-F3D9-DB21-EABE-DD0236CC1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392790-CC2D-D421-E0A7-CE54CC09CC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BE0C4F-73C2-5374-73E3-4FA5B000A586}"/>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915515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BDC33-E4E4-13EC-B985-FD35F287C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8A610-AF06-C878-7D39-C39FDC4DF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AC6E1F-54BA-701A-64AF-88CAD90155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3E7420-DD4F-9403-E719-2CDEC811F962}"/>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792114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overview: </a:t>
            </a:r>
          </a:p>
          <a:p>
            <a:pPr marL="171450" indent="-171450">
              <a:buFont typeface="Calibri"/>
              <a:buChar char="-"/>
            </a:pPr>
            <a:r>
              <a:rPr lang="en-US"/>
              <a:t>50+ documents from past proposals (limited document for sake of development) </a:t>
            </a:r>
          </a:p>
          <a:p>
            <a:pPr marL="171450" indent="-171450">
              <a:buFont typeface="Calibri"/>
              <a:buChar char="-"/>
            </a:pPr>
            <a:r>
              <a:rPr lang="en-US"/>
              <a:t>3 years of performance metrics </a:t>
            </a:r>
          </a:p>
          <a:p>
            <a:pPr marL="171450" indent="-171450">
              <a:buFont typeface="Calibri"/>
              <a:buChar char="-"/>
            </a:pPr>
            <a:endParaRPr lang="en-US"/>
          </a:p>
          <a:p>
            <a:r>
              <a:rPr lang="en-US"/>
              <a:t>Key details:</a:t>
            </a:r>
          </a:p>
          <a:p>
            <a:pPr marL="171450" indent="-171450">
              <a:buFont typeface="Calibri"/>
              <a:buChar char="-"/>
            </a:pPr>
            <a:r>
              <a:rPr lang="en-US"/>
              <a:t>Compliance frameworks categorized by industry </a:t>
            </a:r>
          </a:p>
          <a:p>
            <a:pPr marL="171450" indent="-171450">
              <a:buFont typeface="Calibri"/>
              <a:buChar char="-"/>
            </a:pPr>
            <a:r>
              <a:rPr lang="en-US"/>
              <a:t>5+ case studies with success metrics </a:t>
            </a:r>
          </a:p>
          <a:p>
            <a:pPr marL="171450" indent="-171450">
              <a:buFont typeface="Calibri"/>
              <a:buChar char="-"/>
            </a:pPr>
            <a:endParaRPr lang="en-US"/>
          </a:p>
          <a:p>
            <a:r>
              <a:rPr lang="en-US"/>
              <a:t>Content types:</a:t>
            </a:r>
          </a:p>
          <a:p>
            <a:pPr marL="171450" indent="-171450">
              <a:buFont typeface="Calibri"/>
              <a:buChar char="-"/>
            </a:pPr>
            <a:r>
              <a:rPr lang="en-US"/>
              <a:t>Technical specifications </a:t>
            </a:r>
          </a:p>
          <a:p>
            <a:pPr marL="171450" indent="-171450">
              <a:buFont typeface="Calibri"/>
              <a:buChar char="-"/>
            </a:pPr>
            <a:r>
              <a:rPr lang="en-US"/>
              <a:t>Client/development testimonials </a:t>
            </a:r>
          </a:p>
          <a:p>
            <a:pPr marL="171450" indent="-171450">
              <a:buFont typeface="Calibri"/>
              <a:buChar char="-"/>
            </a:pPr>
            <a:r>
              <a:rPr lang="en-US"/>
              <a:t>Performance data </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00FA2-C757-FA00-6798-70E27DF7E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DE5EB-D613-10BB-BF14-6A705564B0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5C113-D1FD-33A9-9037-421A24B8B46A}"/>
              </a:ext>
            </a:extLst>
          </p:cNvPr>
          <p:cNvSpPr>
            <a:spLocks noGrp="1"/>
          </p:cNvSpPr>
          <p:nvPr>
            <p:ph type="body" idx="1"/>
          </p:nvPr>
        </p:nvSpPr>
        <p:spPr/>
        <p:txBody>
          <a:bodyPr/>
          <a:lstStyle/>
          <a:p>
            <a:r>
              <a:rPr lang="en-US"/>
              <a:t>We needed to know that the fragment relevance threshold for Kendra was set appropriately, otherwise we would risk having too many irrelevant fragments, or not enough of the important fragments to pass to the LLM in Bedrock.  </a:t>
            </a:r>
          </a:p>
          <a:p>
            <a:r>
              <a:rPr lang="en-US"/>
              <a:t>We develop a methodology to test Kendra's performance so that we could be sure the retrieval cutoff threshold was set appropriately.  Redevelop the testing methodology for Kendrae testing methodology for Kendra</a:t>
            </a:r>
          </a:p>
          <a:p>
            <a:endParaRPr lang="en-US"/>
          </a:p>
          <a:p>
            <a:r>
              <a:rPr lang="en-US"/>
              <a:t>In general, Kendra returned 15 to 17 fragments for every query. We took the top 15 fragments from Kendra for each test question and binned them into buckets of results 1-5, 6-10, and 11-15. We the looked at the percentage of those</a:t>
            </a:r>
          </a:p>
          <a:p>
            <a:r>
              <a:rPr lang="en-US"/>
              <a:t>fragments that were relevant for answering the test question. As you can see in the bar chart for questions 1-5, generally all the relevant fragments were returned within the first  10 (that is the blue and the orange bars which represent fragments 1-5 and 6-10. It was rare that there were any relevant fragments in the third bin. This gave us confidence that the relevance cutoff threshold setting for Kendra was set correctly. </a:t>
            </a:r>
          </a:p>
          <a:p>
            <a:endParaRPr lang="en-US"/>
          </a:p>
          <a:p>
            <a:r>
              <a:rPr lang="en-US"/>
              <a:t>We also had manually found relevant passages in the documents for each of the test questions. We verified that Kendra had also found those passages in the fragments it returned. </a:t>
            </a:r>
          </a:p>
        </p:txBody>
      </p:sp>
      <p:sp>
        <p:nvSpPr>
          <p:cNvPr id="4" name="Slide Number Placeholder 3">
            <a:extLst>
              <a:ext uri="{FF2B5EF4-FFF2-40B4-BE49-F238E27FC236}">
                <a16:creationId xmlns:a16="http://schemas.microsoft.com/office/drawing/2014/main" id="{E068E0EA-2AD8-313E-1F07-768F04FD8684}"/>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163327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076DE-EEEB-879B-CC19-65073A352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6A11D3-C49E-52D3-9B71-82C87CF62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3842B-67D7-ECF2-6DB3-68B643BA34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117A8E-3C35-2F0F-B1F7-9E48C097F29A}"/>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506535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8AF36-97B2-857A-6B9A-47AEA02418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595DDE-16C9-6A60-AE4B-F45376AB87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E94092-24A8-7779-E93F-274EDFD3D3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F74B2A-872C-74E0-CEA3-3E4B1EACDB88}"/>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782754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7990-7CAD-BD7B-EAD2-61B0B4191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84B22C-CA88-D754-2300-08DC0D3D8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F3298-E18C-786E-DED1-C282587800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F2D1C2-2EF9-D937-0734-2CD34D799806}"/>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146805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8459E-C802-163F-FFC7-B33CDB639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59142-56CB-5451-20FA-DF7C1D300E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A7660-85E7-6816-4AA6-FE5817C6C3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CBC8C0-A320-E59D-43D5-A2B16B4FF280}"/>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2347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86D30-BBFE-308E-3C59-D06ADD426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FD73EB-0734-31A9-734A-C16B65883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71CB0-EBB0-BB5C-78B5-484267BF2B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CC0E13-C0B3-8630-D862-A41F19C1BB0F}"/>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608464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[FIX THE SPACING IN THE TOP CHART]</a:t>
            </a:r>
            <a:br>
              <a:rPr lang="en-US">
                <a:cs typeface="+mn-lt"/>
              </a:rPr>
            </a:br>
            <a:r>
              <a:rPr lang="en-US"/>
              <a:t>fixed</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8C60B-78F0-0E3C-14BB-D5AD33FEC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1FA958-3ED0-716D-451D-12AA8E41F0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98BBC-6E00-6A28-0B74-72CE2574F0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B9C7F8-8FD8-29F5-1BFA-5298478B9DA4}"/>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193204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3EE53-3D22-A345-EFD0-CEC24D4A10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884D3-0F6C-83D9-06B4-175AE84413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B922A-E887-CAE0-7D68-48AE2C008E8A}"/>
              </a:ext>
            </a:extLst>
          </p:cNvPr>
          <p:cNvSpPr>
            <a:spLocks noGrp="1"/>
          </p:cNvSpPr>
          <p:nvPr>
            <p:ph type="body" idx="1"/>
          </p:nvPr>
        </p:nvSpPr>
        <p:spPr/>
        <p:txBody>
          <a:bodyPr/>
          <a:lstStyle/>
          <a:p>
            <a:r>
              <a:rPr lang="en-US"/>
              <a:t>[FIX THE SPACING IN THE TOP CHART]</a:t>
            </a:r>
            <a:br>
              <a:rPr lang="en-US">
                <a:cs typeface="+mn-lt"/>
              </a:rPr>
            </a:br>
            <a:r>
              <a:rPr lang="en-US"/>
              <a:t>fixed</a:t>
            </a:r>
          </a:p>
        </p:txBody>
      </p:sp>
      <p:sp>
        <p:nvSpPr>
          <p:cNvPr id="4" name="Slide Number Placeholder 3">
            <a:extLst>
              <a:ext uri="{FF2B5EF4-FFF2-40B4-BE49-F238E27FC236}">
                <a16:creationId xmlns:a16="http://schemas.microsoft.com/office/drawing/2014/main" id="{5179AE84-5B01-07A4-D03D-502943565B4E}"/>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921255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[SWITCH THE BAR CHART TO THE RIGHT AND THE TABLE TO THE LEFT]. Done</a:t>
            </a:r>
          </a:p>
          <a:p>
            <a:r>
              <a:rPr lang="en-US"/>
              <a:t>Mention total cost and service count (in passing)</a:t>
            </a:r>
          </a:p>
          <a:p>
            <a:r>
              <a:rPr lang="en-US"/>
              <a:t>Kendra and Open Search drive the cost – they charge 24/7 once you initiate the system, you have to destroy the services to stop incurring cost</a:t>
            </a:r>
          </a:p>
          <a:p>
            <a:r>
              <a:rPr lang="en-US"/>
              <a:t>Querying the system is not a cost drive (comparison of March to April – we used the system much more in April and the cost barely changed)</a:t>
            </a:r>
          </a:p>
          <a:p>
            <a:r>
              <a:rPr lang="en-US"/>
              <a:t>Talk about concern about runaway costs and how we mitigated that risk</a:t>
            </a:r>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REALLY ABOUT LESSONS LEARNED AND HOW WE'RE TRYING TO HELP OTHER AVOID OR OVERCOME CHALLENGES]</a:t>
            </a:r>
          </a:p>
          <a:p>
            <a:r>
              <a:rPr lang="en-US"/>
              <a:t>Runaway costs – Balancing development expenses with ROI goals while maintaining high-quality AI capabilities </a:t>
            </a:r>
          </a:p>
          <a:p>
            <a:r>
              <a:rPr lang="en-US"/>
              <a:t>System integration – Establishing secure connections with existing </a:t>
            </a:r>
            <a:r>
              <a:rPr lang="en-US" err="1"/>
              <a:t>documeSystem</a:t>
            </a:r>
            <a:r>
              <a:rPr lang="en-US"/>
              <a:t> integration –</a:t>
            </a:r>
            <a:r>
              <a:rPr lang="en-US" err="1"/>
              <a:t>nt</a:t>
            </a:r>
            <a:r>
              <a:rPr lang="en-US"/>
              <a:t> repositories and knowledge management systems </a:t>
            </a:r>
          </a:p>
          <a:p>
            <a:r>
              <a:rPr lang="en-US"/>
              <a:t>Data variability - Processing inconsistent formats across proposal documents, maintaining retrieval accuracy despite structural differences </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your focus design – Intuitive interface fostered user confidence. Consistent feedback loops refined system capabilities to match exact user needs. </a:t>
            </a:r>
          </a:p>
          <a:p>
            <a:r>
              <a:rPr lang="en-US"/>
              <a:t>Improve performance metrics – Achieved 98% project name match accuracy. User satisfaction ratings reached 4.7/5.0 across multiple testing phases. </a:t>
            </a:r>
          </a:p>
          <a:p>
            <a:r>
              <a:rPr lang="en-US"/>
              <a:t>Enhanced document retrieval – Streamlined access to critical proposal documents. Kendra integration delivers precise information in under 3 seconds. </a:t>
            </a:r>
          </a:p>
          <a:p>
            <a:r>
              <a:rPr lang="en-US"/>
              <a:t>AI powered proposal system – Successfully implemented intelligent proposal generation for Alwyn Corp. Reduced manual workload by leveraging advanced LLM technology. </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Federal contracting is a competitive field, contracting companies need </a:t>
            </a:r>
            <a:r>
              <a:rPr lang="en-US" err="1"/>
              <a:t>yo</a:t>
            </a:r>
            <a:r>
              <a:rPr lang="en-US"/>
              <a:t> submit lots of proposals in response to RFPs.</a:t>
            </a:r>
            <a:br>
              <a:rPr lang="en-US">
                <a:cs typeface="+mn-lt"/>
              </a:rPr>
            </a:br>
            <a:r>
              <a:rPr lang="en-US"/>
              <a:t>Part of proposals needs to demonstrate successful implementation of technology specified in RFP</a:t>
            </a:r>
            <a:br>
              <a:rPr lang="en-US">
                <a:cs typeface="+mn-lt"/>
              </a:rPr>
            </a:br>
            <a:br>
              <a:rPr lang="en-US">
                <a:cs typeface="+mn-lt"/>
              </a:rPr>
            </a:br>
            <a:r>
              <a:rPr lang="en-US"/>
              <a:t>1. It takes a lot of time</a:t>
            </a:r>
            <a:br>
              <a:rPr lang="en-US">
                <a:cs typeface="+mn-lt"/>
              </a:rPr>
            </a:br>
            <a:r>
              <a:rPr lang="en-US"/>
              <a:t>2. Writers are dependent on someone for deep knowledge </a:t>
            </a:r>
            <a:br>
              <a:rPr lang="en-US">
                <a:cs typeface="+mn-lt"/>
              </a:rPr>
            </a:br>
            <a:r>
              <a:rPr lang="en-US"/>
              <a:t>3. Inconsistent retrieval – some relevant research missed</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2C971-5318-7963-136C-038EE4C954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486D8-DD73-94E5-CE12-8C75E287A4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08DA97-82AF-3F5E-7C1E-E9C39F360047}"/>
              </a:ext>
            </a:extLst>
          </p:cNvPr>
          <p:cNvSpPr>
            <a:spLocks noGrp="1"/>
          </p:cNvSpPr>
          <p:nvPr>
            <p:ph type="body" idx="1"/>
          </p:nvPr>
        </p:nvSpPr>
        <p:spPr/>
        <p:txBody>
          <a:bodyPr/>
          <a:lstStyle/>
          <a:p>
            <a:r>
              <a:rPr lang="en-US"/>
              <a:t>We're building a proposal assistant that retrieves information automatically from your knowledge base.
This tool transforms time-consuming searches into instant access to critical proposal data.
LLMs can hallucinate or generate incorrect information when working independently.
Our Retrieval Augmented Generation (RAG) approach grounds responses in your verified proposal documents.</a:t>
            </a:r>
          </a:p>
        </p:txBody>
      </p:sp>
      <p:sp>
        <p:nvSpPr>
          <p:cNvPr id="4" name="Slide Number Placeholder 3">
            <a:extLst>
              <a:ext uri="{FF2B5EF4-FFF2-40B4-BE49-F238E27FC236}">
                <a16:creationId xmlns:a16="http://schemas.microsoft.com/office/drawing/2014/main" id="{B67038F3-B3E6-2D01-A1B6-F246FD08F6B9}"/>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439203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DBCC-972D-8DF8-08A9-443E62FEB3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0CD07-F771-548E-8671-F10DA5DCD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0B322-EFFE-A11A-8109-884D43DE46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809F10-7BA8-CA6E-6600-377ACE52873C}"/>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774157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1582-399F-6706-635E-3430C0872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03BF4-BDBB-46C8-6A19-7BB9B0EEC1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D86C4-6FDD-B14A-3B91-8F0110BBEA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5F0D31-19AB-458E-CC88-7B6616C5CC64}"/>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758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43668-57A7-794B-BBE5-E40D23196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54BE33-10A1-BF55-E6BC-6691C73A6A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D30E0-8691-FCDE-9992-C4E7F58C94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EE359C-2DFB-A2AC-C819-903575751353}"/>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9058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A2BA-94F7-B6AA-FA38-32B5BF701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04504-F66A-E8D9-0EDD-AD88ACB24B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53226-025D-5026-7C48-8E4119789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C50281-9480-0EF0-0C76-E7C897CA988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86280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hyperlink" Target="https://docs.aws.amazon.com/images/solutions/latest/qnabot-on-aws/images/arch-diagram.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62.jpeg"/><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72.gif"/><Relationship Id="rId5" Type="http://schemas.openxmlformats.org/officeDocument/2006/relationships/image" Target="../media/image71.jpeg"/><Relationship Id="rId4" Type="http://schemas.openxmlformats.org/officeDocument/2006/relationships/image" Target="../media/image70.jpe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12"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svg"/><Relationship Id="rId11" Type="http://schemas.openxmlformats.org/officeDocument/2006/relationships/image" Target="../media/image19.jp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gif"/><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dopikai.com/wp-content/uploads/2023/12/RAG.p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2700099"/>
            <a:ext cx="7556421" cy="2126337"/>
          </a:xfrm>
          <a:prstGeom prst="rect">
            <a:avLst/>
          </a:prstGeom>
          <a:noFill/>
          <a:ln/>
        </p:spPr>
        <p:txBody>
          <a:bodyPr wrap="square" lIns="0" tIns="0" rIns="0" bIns="0" rtlCol="0" anchor="t"/>
          <a:lstStyle/>
          <a:p>
            <a:pPr marL="0" indent="0" algn="l">
              <a:lnSpc>
                <a:spcPts val="5550"/>
              </a:lnSpc>
              <a:buNone/>
            </a:pPr>
            <a:r>
              <a:rPr lang="en-US" sz="4450">
                <a:gradFill>
                  <a:gsLst>
                    <a:gs pos="0">
                      <a:srgbClr val="B97BDB">
                        <a:lumMod val="100000"/>
                      </a:srgbClr>
                    </a:gs>
                    <a:gs pos="41000">
                      <a:srgbClr val="9E91FF"/>
                    </a:gs>
                    <a:gs pos="62000">
                      <a:srgbClr val="91B3FF"/>
                    </a:gs>
                    <a:gs pos="81000">
                      <a:srgbClr val="B5E3FF"/>
                    </a:gs>
                  </a:gsLst>
                  <a:lin ang="0" scaled="1"/>
                </a:gradFill>
                <a:latin typeface="Century Gothic"/>
                <a:ea typeface="Segoe UI Black"/>
                <a:cs typeface="Sora Medium" pitchFamily="34" charset="-120"/>
              </a:rPr>
              <a:t>Proposal Helper: </a:t>
            </a:r>
          </a:p>
          <a:p>
            <a:pPr marL="0" indent="0" algn="l">
              <a:lnSpc>
                <a:spcPts val="5550"/>
              </a:lnSpc>
              <a:buNone/>
            </a:pPr>
            <a:r>
              <a:rPr lang="en-US" sz="4450">
                <a:gradFill>
                  <a:gsLst>
                    <a:gs pos="0">
                      <a:srgbClr val="B97BDB">
                        <a:lumMod val="100000"/>
                      </a:srgbClr>
                    </a:gs>
                    <a:gs pos="41000">
                      <a:srgbClr val="9E91FF"/>
                    </a:gs>
                    <a:gs pos="62000">
                      <a:srgbClr val="91B3FF"/>
                    </a:gs>
                    <a:gs pos="81000">
                      <a:srgbClr val="B5E3FF"/>
                    </a:gs>
                  </a:gsLst>
                  <a:lin ang="0" scaled="1"/>
                </a:gradFill>
                <a:latin typeface="Century Gothic"/>
                <a:ea typeface="Segoe UI Black"/>
                <a:cs typeface="Sora Medium" pitchFamily="34" charset="-120"/>
              </a:rPr>
              <a:t>Intelligent Proposal Generator</a:t>
            </a:r>
            <a:endParaRPr lang="en-US" sz="4450">
              <a:gradFill>
                <a:gsLst>
                  <a:gs pos="0">
                    <a:srgbClr val="B97BDB">
                      <a:lumMod val="100000"/>
                    </a:srgbClr>
                  </a:gs>
                  <a:gs pos="41000">
                    <a:srgbClr val="9E91FF"/>
                  </a:gs>
                  <a:gs pos="62000">
                    <a:srgbClr val="91B3FF"/>
                  </a:gs>
                  <a:gs pos="81000">
                    <a:srgbClr val="B5E3FF"/>
                  </a:gs>
                </a:gsLst>
                <a:lin ang="0" scaled="1"/>
              </a:gradFill>
              <a:latin typeface="Century Gothic"/>
              <a:ea typeface="Segoe UI Black"/>
            </a:endParaRPr>
          </a:p>
        </p:txBody>
      </p:sp>
      <p:sp>
        <p:nvSpPr>
          <p:cNvPr id="4" name="Text 1"/>
          <p:cNvSpPr/>
          <p:nvPr/>
        </p:nvSpPr>
        <p:spPr>
          <a:xfrm>
            <a:off x="6280190" y="5166598"/>
            <a:ext cx="7556421" cy="362903"/>
          </a:xfrm>
          <a:prstGeom prst="rect">
            <a:avLst/>
          </a:prstGeom>
          <a:noFill/>
          <a:ln/>
        </p:spPr>
        <p:txBody>
          <a:bodyPr wrap="none" lIns="0" tIns="0" rIns="0" bIns="0" rtlCol="0" anchor="t"/>
          <a:lstStyle/>
          <a:p>
            <a:pPr marL="0" indent="0" algn="l">
              <a:lnSpc>
                <a:spcPts val="2850"/>
              </a:lnSpc>
              <a:buNone/>
            </a:pPr>
            <a:r>
              <a:rPr lang="en-US" sz="1750">
                <a:solidFill>
                  <a:srgbClr val="E0D6DE"/>
                </a:solidFill>
                <a:latin typeface="Noto Sans TC" pitchFamily="34" charset="0"/>
                <a:ea typeface="Noto Sans TC" pitchFamily="34" charset="-122"/>
                <a:cs typeface="Noto Sans TC" pitchFamily="34" charset="-120"/>
              </a:rPr>
              <a:t>Streamline proposal creation with intelligent data retrieval</a:t>
            </a:r>
            <a:endParaRPr lang="en-US" sz="1750"/>
          </a:p>
        </p:txBody>
      </p:sp>
      <p:sp>
        <p:nvSpPr>
          <p:cNvPr id="5" name="Rectangle 4">
            <a:extLst>
              <a:ext uri="{FF2B5EF4-FFF2-40B4-BE49-F238E27FC236}">
                <a16:creationId xmlns:a16="http://schemas.microsoft.com/office/drawing/2014/main" id="{39596691-A06F-BCCF-974A-072DBBC4189B}"/>
              </a:ext>
            </a:extLst>
          </p:cNvPr>
          <p:cNvSpPr/>
          <p:nvPr/>
        </p:nvSpPr>
        <p:spPr>
          <a:xfrm>
            <a:off x="12581262" y="7491470"/>
            <a:ext cx="1949986" cy="638978"/>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16">
            <a:extLst>
              <a:ext uri="{FF2B5EF4-FFF2-40B4-BE49-F238E27FC236}">
                <a16:creationId xmlns:a16="http://schemas.microsoft.com/office/drawing/2014/main" id="{2ECB0DEF-13F9-AC1A-C9D5-B551CB3BC8AF}"/>
              </a:ext>
            </a:extLst>
          </p:cNvPr>
          <p:cNvSpPr/>
          <p:nvPr/>
        </p:nvSpPr>
        <p:spPr>
          <a:xfrm>
            <a:off x="6280190" y="4927937"/>
            <a:ext cx="6130992" cy="45719"/>
          </a:xfrm>
          <a:prstGeom prst="roundRect">
            <a:avLst>
              <a:gd name="adj" fmla="val 111628"/>
            </a:avLst>
          </a:prstGeom>
          <a:solidFill>
            <a:srgbClr val="3F3F44"/>
          </a:solidFill>
          <a:ln/>
        </p:spPr>
        <p:txBody>
          <a:bodyPr/>
          <a:lstStyle/>
          <a:p>
            <a:endParaRPr lang="en-US"/>
          </a:p>
        </p:txBody>
      </p:sp>
      <p:pic>
        <p:nvPicPr>
          <p:cNvPr id="10" name="Picture 9" descr="A robot on a tablet&#10;&#10;Description automatically generated">
            <a:extLst>
              <a:ext uri="{FF2B5EF4-FFF2-40B4-BE49-F238E27FC236}">
                <a16:creationId xmlns:a16="http://schemas.microsoft.com/office/drawing/2014/main" id="{81C9513D-9A57-CC3B-BAC3-84027EFD68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D2940-C66B-677A-AD1A-DC739309A4B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02CA884-3FB5-8D58-C111-3E835F13D0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3EAFCC81-85AB-4120-4DCB-A804B6124FE6}"/>
              </a:ext>
            </a:extLst>
          </p:cNvPr>
          <p:cNvSpPr/>
          <p:nvPr/>
        </p:nvSpPr>
        <p:spPr>
          <a:xfrm>
            <a:off x="0" y="0"/>
            <a:ext cx="14630400" cy="8229600"/>
          </a:xfrm>
          <a:prstGeom prst="rect">
            <a:avLst/>
          </a:prstGeom>
          <a:solidFill>
            <a:srgbClr val="07070C">
              <a:alpha val="80000"/>
            </a:srgbClr>
          </a:solidFill>
          <a:ln/>
        </p:spPr>
        <p:txBody>
          <a:bodyPr/>
          <a:lstStyle/>
          <a:p>
            <a:endParaRPr lang="en-US"/>
          </a:p>
        </p:txBody>
      </p:sp>
      <p:sp>
        <p:nvSpPr>
          <p:cNvPr id="6" name="Text 1">
            <a:extLst>
              <a:ext uri="{FF2B5EF4-FFF2-40B4-BE49-F238E27FC236}">
                <a16:creationId xmlns:a16="http://schemas.microsoft.com/office/drawing/2014/main" id="{D85ED2A7-D548-9EDB-9487-D2296C31484F}"/>
              </a:ext>
            </a:extLst>
          </p:cNvPr>
          <p:cNvSpPr/>
          <p:nvPr/>
        </p:nvSpPr>
        <p:spPr>
          <a:xfrm>
            <a:off x="793790" y="803989"/>
            <a:ext cx="11135422" cy="451585"/>
          </a:xfrm>
          <a:prstGeom prst="rect">
            <a:avLst/>
          </a:prstGeom>
          <a:noFill/>
          <a:ln/>
        </p:spPr>
        <p:txBody>
          <a:bodyPr wrap="none" lIns="0" tIns="0" rIns="0" bIns="0" rtlCol="0" anchor="t"/>
          <a:lstStyle/>
          <a:p>
            <a:r>
              <a:rPr lang="en-US" sz="3600" b="1">
                <a:gradFill>
                  <a:gsLst>
                    <a:gs pos="0">
                      <a:srgbClr val="B573FD"/>
                    </a:gs>
                    <a:gs pos="39000">
                      <a:srgbClr val="9E91FF"/>
                    </a:gs>
                    <a:gs pos="83000">
                      <a:srgbClr val="91B3FF"/>
                    </a:gs>
                    <a:gs pos="100000">
                      <a:srgbClr val="B5E3FF"/>
                    </a:gs>
                  </a:gsLst>
                  <a:lin ang="0" scaled="1"/>
                </a:gradFill>
              </a:rPr>
              <a:t>What is AWS </a:t>
            </a:r>
            <a:r>
              <a:rPr lang="en-US" sz="3600" b="1" err="1">
                <a:gradFill>
                  <a:gsLst>
                    <a:gs pos="0">
                      <a:srgbClr val="B573FD"/>
                    </a:gs>
                    <a:gs pos="39000">
                      <a:srgbClr val="9E91FF"/>
                    </a:gs>
                    <a:gs pos="83000">
                      <a:srgbClr val="91B3FF"/>
                    </a:gs>
                    <a:gs pos="100000">
                      <a:srgbClr val="B5E3FF"/>
                    </a:gs>
                  </a:gsLst>
                  <a:lin ang="0" scaled="1"/>
                </a:gradFill>
              </a:rPr>
              <a:t>QnABot</a:t>
            </a:r>
            <a:r>
              <a:rPr lang="en-US" sz="3600" b="1">
                <a:gradFill>
                  <a:gsLst>
                    <a:gs pos="0">
                      <a:srgbClr val="B573FD"/>
                    </a:gs>
                    <a:gs pos="39000">
                      <a:srgbClr val="9E91FF"/>
                    </a:gs>
                    <a:gs pos="83000">
                      <a:srgbClr val="91B3FF"/>
                    </a:gs>
                    <a:gs pos="100000">
                      <a:srgbClr val="B5E3FF"/>
                    </a:gs>
                  </a:gsLst>
                  <a:lin ang="0" scaled="1"/>
                </a:gradFill>
              </a:rPr>
              <a:t> Stack?</a:t>
            </a:r>
          </a:p>
          <a:p>
            <a:pPr>
              <a:lnSpc>
                <a:spcPts val="3600"/>
              </a:lnSpc>
            </a:pPr>
            <a:endParaRPr lang="en-US" sz="4200" b="1">
              <a:gradFill>
                <a:gsLst>
                  <a:gs pos="0">
                    <a:srgbClr val="B573FD"/>
                  </a:gs>
                  <a:gs pos="39000">
                    <a:srgbClr val="9E91FF"/>
                  </a:gs>
                  <a:gs pos="83000">
                    <a:srgbClr val="91B3FF"/>
                  </a:gs>
                  <a:gs pos="100000">
                    <a:srgbClr val="B5E3FF"/>
                  </a:gs>
                </a:gsLst>
                <a:lin ang="0" scaled="1"/>
              </a:gradFill>
            </a:endParaRPr>
          </a:p>
        </p:txBody>
      </p:sp>
      <p:sp>
        <p:nvSpPr>
          <p:cNvPr id="7" name="TextBox 6">
            <a:extLst>
              <a:ext uri="{FF2B5EF4-FFF2-40B4-BE49-F238E27FC236}">
                <a16:creationId xmlns:a16="http://schemas.microsoft.com/office/drawing/2014/main" id="{00C155BB-918C-D799-6F2B-39202157CE4D}"/>
              </a:ext>
            </a:extLst>
          </p:cNvPr>
          <p:cNvSpPr txBox="1"/>
          <p:nvPr/>
        </p:nvSpPr>
        <p:spPr>
          <a:xfrm>
            <a:off x="793790" y="7803962"/>
            <a:ext cx="2545466" cy="369332"/>
          </a:xfrm>
          <a:prstGeom prst="rect">
            <a:avLst/>
          </a:prstGeom>
          <a:noFill/>
        </p:spPr>
        <p:txBody>
          <a:bodyPr wrap="square" rtlCol="0">
            <a:spAutoFit/>
          </a:bodyPr>
          <a:lstStyle/>
          <a:p>
            <a:r>
              <a:rPr lang="en-US" dirty="0">
                <a:solidFill>
                  <a:schemeClr val="bg1"/>
                </a:solidFill>
              </a:rPr>
              <a:t>Source: </a:t>
            </a:r>
            <a:r>
              <a:rPr lang="en-US" dirty="0">
                <a:solidFill>
                  <a:schemeClr val="bg1"/>
                </a:solidFill>
                <a:hlinkClick r:id="rId4"/>
              </a:rPr>
              <a:t>Web</a:t>
            </a:r>
            <a:endParaRPr lang="en-US" dirty="0">
              <a:solidFill>
                <a:schemeClr val="bg1"/>
              </a:solidFill>
            </a:endParaRPr>
          </a:p>
        </p:txBody>
      </p:sp>
      <p:sp>
        <p:nvSpPr>
          <p:cNvPr id="8" name="Shape 16">
            <a:extLst>
              <a:ext uri="{FF2B5EF4-FFF2-40B4-BE49-F238E27FC236}">
                <a16:creationId xmlns:a16="http://schemas.microsoft.com/office/drawing/2014/main" id="{E0B8DCBB-00E5-06DE-BD7D-4E8236D6880D}"/>
              </a:ext>
            </a:extLst>
          </p:cNvPr>
          <p:cNvSpPr/>
          <p:nvPr/>
        </p:nvSpPr>
        <p:spPr>
          <a:xfrm flipV="1">
            <a:off x="793791" y="1328527"/>
            <a:ext cx="3017520" cy="45719"/>
          </a:xfrm>
          <a:prstGeom prst="roundRect">
            <a:avLst>
              <a:gd name="adj" fmla="val 111628"/>
            </a:avLst>
          </a:prstGeom>
          <a:solidFill>
            <a:srgbClr val="3F3F44"/>
          </a:solidFill>
          <a:ln/>
        </p:spPr>
        <p:txBody>
          <a:bodyPr/>
          <a:lstStyle/>
          <a:p>
            <a:endParaRPr lang="en-US"/>
          </a:p>
        </p:txBody>
      </p:sp>
      <p:grpSp>
        <p:nvGrpSpPr>
          <p:cNvPr id="12" name="Group 11">
            <a:extLst>
              <a:ext uri="{FF2B5EF4-FFF2-40B4-BE49-F238E27FC236}">
                <a16:creationId xmlns:a16="http://schemas.microsoft.com/office/drawing/2014/main" id="{5D541FEB-BE2C-E465-A609-C542AA8E379B}"/>
              </a:ext>
            </a:extLst>
          </p:cNvPr>
          <p:cNvGrpSpPr>
            <a:grpSpLocks noChangeAspect="1"/>
          </p:cNvGrpSpPr>
          <p:nvPr/>
        </p:nvGrpSpPr>
        <p:grpSpPr>
          <a:xfrm>
            <a:off x="2904305" y="1846881"/>
            <a:ext cx="8821790" cy="5672906"/>
            <a:chOff x="2968282" y="1674055"/>
            <a:chExt cx="9242475" cy="6179499"/>
          </a:xfrm>
        </p:grpSpPr>
        <p:sp>
          <p:nvSpPr>
            <p:cNvPr id="4" name="Rectangle 3">
              <a:extLst>
                <a:ext uri="{FF2B5EF4-FFF2-40B4-BE49-F238E27FC236}">
                  <a16:creationId xmlns:a16="http://schemas.microsoft.com/office/drawing/2014/main" id="{315C16B4-A66D-4675-522B-C64A5DB11181}"/>
                </a:ext>
              </a:extLst>
            </p:cNvPr>
            <p:cNvSpPr/>
            <p:nvPr/>
          </p:nvSpPr>
          <p:spPr>
            <a:xfrm>
              <a:off x="2968282" y="1674055"/>
              <a:ext cx="9242475" cy="6179499"/>
            </a:xfrm>
            <a:prstGeom prst="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omputer screen shot of a diagram&#10;&#10;AI-generated content may be incorrect.">
              <a:extLst>
                <a:ext uri="{FF2B5EF4-FFF2-40B4-BE49-F238E27FC236}">
                  <a16:creationId xmlns:a16="http://schemas.microsoft.com/office/drawing/2014/main" id="{3C65C59B-7F0F-0F1F-A05D-415F4D13F68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4441" y="1722383"/>
              <a:ext cx="8919723" cy="6082842"/>
            </a:xfrm>
            <a:prstGeom prst="rect">
              <a:avLst/>
            </a:prstGeom>
            <a:gradFill>
              <a:gsLst>
                <a:gs pos="0">
                  <a:srgbClr val="ABC0E4"/>
                </a:gs>
                <a:gs pos="45000">
                  <a:srgbClr val="C9CCE9"/>
                </a:gs>
                <a:gs pos="100000">
                  <a:srgbClr val="E6D7ED"/>
                </a:gs>
              </a:gsLst>
              <a:lin ang="4800000" scaled="0"/>
            </a:gradFill>
            <a:ln>
              <a:noFill/>
            </a:ln>
          </p:spPr>
        </p:pic>
      </p:grpSp>
    </p:spTree>
    <p:extLst>
      <p:ext uri="{BB962C8B-B14F-4D97-AF65-F5344CB8AC3E}">
        <p14:creationId xmlns:p14="http://schemas.microsoft.com/office/powerpoint/2010/main" val="3370392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F5FD7-BFBC-F9D8-8A15-D246F418DFD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08E3BCC-FAC7-8BA0-7260-90E5CA85B9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BBE096E-D86A-B978-E8F3-642DA686FF73}"/>
              </a:ext>
            </a:extLst>
          </p:cNvPr>
          <p:cNvSpPr/>
          <p:nvPr/>
        </p:nvSpPr>
        <p:spPr>
          <a:xfrm>
            <a:off x="0" y="0"/>
            <a:ext cx="14630400" cy="8229600"/>
          </a:xfrm>
          <a:prstGeom prst="rect">
            <a:avLst/>
          </a:prstGeom>
          <a:solidFill>
            <a:srgbClr val="07070C">
              <a:alpha val="80000"/>
            </a:srgbClr>
          </a:solidFill>
          <a:ln/>
        </p:spPr>
        <p:txBody>
          <a:bodyPr/>
          <a:lstStyle/>
          <a:p>
            <a:endParaRPr lang="en-US"/>
          </a:p>
        </p:txBody>
      </p:sp>
      <p:sp>
        <p:nvSpPr>
          <p:cNvPr id="14" name="Shape 1">
            <a:extLst>
              <a:ext uri="{FF2B5EF4-FFF2-40B4-BE49-F238E27FC236}">
                <a16:creationId xmlns:a16="http://schemas.microsoft.com/office/drawing/2014/main" id="{E183B311-86B1-D282-86C2-84E2B4124499}"/>
              </a:ext>
            </a:extLst>
          </p:cNvPr>
          <p:cNvSpPr/>
          <p:nvPr/>
        </p:nvSpPr>
        <p:spPr>
          <a:xfrm>
            <a:off x="1169290" y="1333970"/>
            <a:ext cx="12209389" cy="2206893"/>
          </a:xfrm>
          <a:prstGeom prst="roundRect">
            <a:avLst>
              <a:gd name="adj" fmla="val 1344"/>
            </a:avLst>
          </a:prstGeom>
          <a:solidFill>
            <a:srgbClr val="26262B"/>
          </a:solidFill>
          <a:ln/>
        </p:spPr>
        <p:txBody>
          <a:bodyPr lIns="91440" tIns="45720" rIns="91440" bIns="45720" anchor="t"/>
          <a:lstStyle/>
          <a:p>
            <a:endParaRPr lang="en-US"/>
          </a:p>
        </p:txBody>
      </p:sp>
      <p:sp>
        <p:nvSpPr>
          <p:cNvPr id="17" name="Shape 1">
            <a:extLst>
              <a:ext uri="{FF2B5EF4-FFF2-40B4-BE49-F238E27FC236}">
                <a16:creationId xmlns:a16="http://schemas.microsoft.com/office/drawing/2014/main" id="{CC7C1538-7882-4CEA-6716-64B5020243DE}"/>
              </a:ext>
            </a:extLst>
          </p:cNvPr>
          <p:cNvSpPr/>
          <p:nvPr/>
        </p:nvSpPr>
        <p:spPr>
          <a:xfrm>
            <a:off x="1126756" y="4566001"/>
            <a:ext cx="12209389" cy="2483619"/>
          </a:xfrm>
          <a:prstGeom prst="roundRect">
            <a:avLst>
              <a:gd name="adj" fmla="val 1344"/>
            </a:avLst>
          </a:prstGeom>
          <a:solidFill>
            <a:srgbClr val="26262B"/>
          </a:solidFill>
          <a:ln/>
        </p:spPr>
        <p:txBody>
          <a:bodyPr/>
          <a:lstStyle/>
          <a:p>
            <a:endParaRPr lang="en-US"/>
          </a:p>
        </p:txBody>
      </p:sp>
      <p:sp>
        <p:nvSpPr>
          <p:cNvPr id="22" name="TextBox 21">
            <a:extLst>
              <a:ext uri="{FF2B5EF4-FFF2-40B4-BE49-F238E27FC236}">
                <a16:creationId xmlns:a16="http://schemas.microsoft.com/office/drawing/2014/main" id="{F9D27851-D1F9-B7B0-B529-738E1E7A6EBE}"/>
              </a:ext>
            </a:extLst>
          </p:cNvPr>
          <p:cNvSpPr txBox="1"/>
          <p:nvPr/>
        </p:nvSpPr>
        <p:spPr>
          <a:xfrm>
            <a:off x="1802201" y="2219305"/>
            <a:ext cx="7315200" cy="557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600"/>
              </a:lnSpc>
            </a:pPr>
            <a:r>
              <a:rPr lang="en-US" sz="3600" b="1">
                <a:gradFill>
                  <a:gsLst>
                    <a:gs pos="0">
                      <a:srgbClr val="B573FD"/>
                    </a:gs>
                    <a:gs pos="39000">
                      <a:srgbClr val="9E91FF"/>
                    </a:gs>
                    <a:gs pos="83000">
                      <a:srgbClr val="91B3FF"/>
                    </a:gs>
                    <a:gs pos="100000">
                      <a:srgbClr val="B5E3FF"/>
                    </a:gs>
                  </a:gsLst>
                  <a:lin ang="0" scaled="1"/>
                </a:gradFill>
              </a:rPr>
              <a:t>AWS </a:t>
            </a:r>
            <a:r>
              <a:rPr lang="en-US" sz="3600" b="1" err="1">
                <a:gradFill>
                  <a:gsLst>
                    <a:gs pos="0">
                      <a:srgbClr val="B573FD"/>
                    </a:gs>
                    <a:gs pos="39000">
                      <a:srgbClr val="9E91FF"/>
                    </a:gs>
                    <a:gs pos="83000">
                      <a:srgbClr val="91B3FF"/>
                    </a:gs>
                    <a:gs pos="100000">
                      <a:srgbClr val="B5E3FF"/>
                    </a:gs>
                  </a:gsLst>
                  <a:lin ang="0" scaled="1"/>
                </a:gradFill>
              </a:rPr>
              <a:t>QnABot</a:t>
            </a:r>
            <a:r>
              <a:rPr lang="en-US" sz="3600" b="1">
                <a:gradFill>
                  <a:gsLst>
                    <a:gs pos="0">
                      <a:srgbClr val="B573FD"/>
                    </a:gs>
                    <a:gs pos="39000">
                      <a:srgbClr val="9E91FF"/>
                    </a:gs>
                    <a:gs pos="83000">
                      <a:srgbClr val="91B3FF"/>
                    </a:gs>
                    <a:gs pos="100000">
                      <a:srgbClr val="B5E3FF"/>
                    </a:gs>
                  </a:gsLst>
                  <a:lin ang="0" scaled="1"/>
                </a:gradFill>
              </a:rPr>
              <a:t> Stack</a:t>
            </a:r>
            <a:endParaRPr lang="en-US" sz="3600">
              <a:gradFill>
                <a:gsLst>
                  <a:gs pos="0">
                    <a:srgbClr val="B573FD"/>
                  </a:gs>
                  <a:gs pos="39000">
                    <a:srgbClr val="9E91FF"/>
                  </a:gs>
                  <a:gs pos="83000">
                    <a:srgbClr val="91B3FF"/>
                  </a:gs>
                  <a:gs pos="100000">
                    <a:srgbClr val="B5E3FF"/>
                  </a:gs>
                </a:gsLst>
                <a:lin ang="0" scaled="1"/>
              </a:gradFill>
            </a:endParaRPr>
          </a:p>
        </p:txBody>
      </p:sp>
      <p:sp>
        <p:nvSpPr>
          <p:cNvPr id="23" name="TextBox 22">
            <a:extLst>
              <a:ext uri="{FF2B5EF4-FFF2-40B4-BE49-F238E27FC236}">
                <a16:creationId xmlns:a16="http://schemas.microsoft.com/office/drawing/2014/main" id="{48FFED23-AAA3-3CA0-24E4-3C41D8717338}"/>
              </a:ext>
            </a:extLst>
          </p:cNvPr>
          <p:cNvSpPr txBox="1"/>
          <p:nvPr/>
        </p:nvSpPr>
        <p:spPr>
          <a:xfrm>
            <a:off x="1759669" y="5499625"/>
            <a:ext cx="65331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gradFill>
                  <a:gsLst>
                    <a:gs pos="0">
                      <a:srgbClr val="B573FD"/>
                    </a:gs>
                    <a:gs pos="39000">
                      <a:srgbClr val="9E91FF"/>
                    </a:gs>
                    <a:gs pos="83000">
                      <a:srgbClr val="91B3FF"/>
                    </a:gs>
                    <a:gs pos="100000">
                      <a:srgbClr val="B5E3FF"/>
                    </a:gs>
                  </a:gsLst>
                  <a:lin ang="0" scaled="1"/>
                </a:gradFill>
              </a:rPr>
              <a:t>Our System Architecture</a:t>
            </a:r>
          </a:p>
        </p:txBody>
      </p:sp>
      <p:grpSp>
        <p:nvGrpSpPr>
          <p:cNvPr id="10" name="Group 9">
            <a:extLst>
              <a:ext uri="{FF2B5EF4-FFF2-40B4-BE49-F238E27FC236}">
                <a16:creationId xmlns:a16="http://schemas.microsoft.com/office/drawing/2014/main" id="{86E05B55-3E0E-8E6A-0B22-B13DC68E66B6}"/>
              </a:ext>
            </a:extLst>
          </p:cNvPr>
          <p:cNvGrpSpPr/>
          <p:nvPr/>
        </p:nvGrpSpPr>
        <p:grpSpPr>
          <a:xfrm>
            <a:off x="9502234" y="1458091"/>
            <a:ext cx="3068971" cy="1958649"/>
            <a:chOff x="2968282" y="1674055"/>
            <a:chExt cx="9242475" cy="6179499"/>
          </a:xfrm>
        </p:grpSpPr>
        <p:sp>
          <p:nvSpPr>
            <p:cNvPr id="26" name="Rectangle 25">
              <a:extLst>
                <a:ext uri="{FF2B5EF4-FFF2-40B4-BE49-F238E27FC236}">
                  <a16:creationId xmlns:a16="http://schemas.microsoft.com/office/drawing/2014/main" id="{C76DECD8-3E1E-056E-5F3A-49ECFDB5ECDB}"/>
                </a:ext>
              </a:extLst>
            </p:cNvPr>
            <p:cNvSpPr/>
            <p:nvPr/>
          </p:nvSpPr>
          <p:spPr>
            <a:xfrm>
              <a:off x="2968282" y="1674055"/>
              <a:ext cx="9242475" cy="6179499"/>
            </a:xfrm>
            <a:prstGeom prst="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screen shot of a diagram&#10;&#10;AI-generated content may be incorrect.">
              <a:extLst>
                <a:ext uri="{FF2B5EF4-FFF2-40B4-BE49-F238E27FC236}">
                  <a16:creationId xmlns:a16="http://schemas.microsoft.com/office/drawing/2014/main" id="{9FA06C74-8EEC-2121-8AB6-235F72B87F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4441" y="1722383"/>
              <a:ext cx="8919723" cy="6082842"/>
            </a:xfrm>
            <a:prstGeom prst="rect">
              <a:avLst/>
            </a:prstGeom>
            <a:gradFill>
              <a:gsLst>
                <a:gs pos="0">
                  <a:srgbClr val="ABC0E4"/>
                </a:gs>
                <a:gs pos="45000">
                  <a:srgbClr val="C9CCE9"/>
                </a:gs>
                <a:gs pos="100000">
                  <a:srgbClr val="E6D7ED"/>
                </a:gs>
              </a:gsLst>
              <a:lin ang="4800000" scaled="0"/>
            </a:gradFill>
            <a:ln>
              <a:noFill/>
            </a:ln>
          </p:spPr>
        </p:pic>
      </p:grpSp>
      <p:grpSp>
        <p:nvGrpSpPr>
          <p:cNvPr id="28" name="Group 27">
            <a:extLst>
              <a:ext uri="{FF2B5EF4-FFF2-40B4-BE49-F238E27FC236}">
                <a16:creationId xmlns:a16="http://schemas.microsoft.com/office/drawing/2014/main" id="{902FCCD0-DC27-6817-1A12-10BD3EA3E051}"/>
              </a:ext>
            </a:extLst>
          </p:cNvPr>
          <p:cNvGrpSpPr/>
          <p:nvPr/>
        </p:nvGrpSpPr>
        <p:grpSpPr>
          <a:xfrm>
            <a:off x="9453267" y="4717883"/>
            <a:ext cx="3141628" cy="2069251"/>
            <a:chOff x="2004646" y="1539726"/>
            <a:chExt cx="10023231" cy="5078713"/>
          </a:xfrm>
        </p:grpSpPr>
        <p:sp>
          <p:nvSpPr>
            <p:cNvPr id="29" name="Rectangle 28">
              <a:extLst>
                <a:ext uri="{FF2B5EF4-FFF2-40B4-BE49-F238E27FC236}">
                  <a16:creationId xmlns:a16="http://schemas.microsoft.com/office/drawing/2014/main" id="{211F708B-061D-00B0-E6EE-5E5DF7AFA48E}"/>
                </a:ext>
              </a:extLst>
            </p:cNvPr>
            <p:cNvSpPr/>
            <p:nvPr/>
          </p:nvSpPr>
          <p:spPr>
            <a:xfrm>
              <a:off x="2004646" y="1539726"/>
              <a:ext cx="10023231" cy="5078713"/>
            </a:xfrm>
            <a:prstGeom prst="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screenshot of a computer&#10;&#10;AI-generated content may be incorrect.">
              <a:extLst>
                <a:ext uri="{FF2B5EF4-FFF2-40B4-BE49-F238E27FC236}">
                  <a16:creationId xmlns:a16="http://schemas.microsoft.com/office/drawing/2014/main" id="{859957B3-8E22-EE92-51B4-A8AE3A195A26}"/>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118817" y="1984240"/>
              <a:ext cx="9794887" cy="4189680"/>
            </a:xfrm>
            <a:prstGeom prst="rect">
              <a:avLst/>
            </a:prstGeom>
            <a:gradFill>
              <a:gsLst>
                <a:gs pos="0">
                  <a:srgbClr val="ABC0E4"/>
                </a:gs>
                <a:gs pos="45000">
                  <a:srgbClr val="C9CCE9"/>
                </a:gs>
                <a:gs pos="100000">
                  <a:srgbClr val="E6D7ED"/>
                </a:gs>
              </a:gsLst>
              <a:lin ang="4800000" scaled="0"/>
            </a:gradFill>
            <a:ln>
              <a:noFill/>
            </a:ln>
          </p:spPr>
        </p:pic>
      </p:grpSp>
    </p:spTree>
    <p:extLst>
      <p:ext uri="{BB962C8B-B14F-4D97-AF65-F5344CB8AC3E}">
        <p14:creationId xmlns:p14="http://schemas.microsoft.com/office/powerpoint/2010/main" val="273755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4B4D1-491B-A96B-1850-32507DBD5E1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F91C58D-BD79-8D28-32A6-BCBBCE902A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82A15C8-4554-0FD6-4188-683FE42EEE8A}"/>
              </a:ext>
            </a:extLst>
          </p:cNvPr>
          <p:cNvSpPr/>
          <p:nvPr/>
        </p:nvSpPr>
        <p:spPr>
          <a:xfrm>
            <a:off x="0" y="0"/>
            <a:ext cx="14630400" cy="8229600"/>
          </a:xfrm>
          <a:prstGeom prst="rect">
            <a:avLst/>
          </a:prstGeom>
          <a:solidFill>
            <a:srgbClr val="07070C">
              <a:alpha val="80000"/>
            </a:srgbClr>
          </a:solidFill>
          <a:ln/>
        </p:spPr>
        <p:txBody>
          <a:bodyPr/>
          <a:lstStyle/>
          <a:p>
            <a:endParaRPr lang="en-US"/>
          </a:p>
        </p:txBody>
      </p:sp>
      <p:sp>
        <p:nvSpPr>
          <p:cNvPr id="4" name="Text 1">
            <a:extLst>
              <a:ext uri="{FF2B5EF4-FFF2-40B4-BE49-F238E27FC236}">
                <a16:creationId xmlns:a16="http://schemas.microsoft.com/office/drawing/2014/main" id="{485AF955-BA2D-49B5-A46A-6DDF42AE1682}"/>
              </a:ext>
            </a:extLst>
          </p:cNvPr>
          <p:cNvSpPr/>
          <p:nvPr/>
        </p:nvSpPr>
        <p:spPr>
          <a:xfrm>
            <a:off x="793790" y="714851"/>
            <a:ext cx="9891557" cy="657920"/>
          </a:xfrm>
          <a:prstGeom prst="rect">
            <a:avLst/>
          </a:prstGeom>
          <a:noFill/>
          <a:ln/>
        </p:spPr>
        <p:txBody>
          <a:bodyPr wrap="none" lIns="0" tIns="0" rIns="0" bIns="0" rtlCol="0" anchor="t"/>
          <a:lstStyle/>
          <a:p>
            <a:r>
              <a:rPr lang="en-US" sz="4200" b="1">
                <a:gradFill>
                  <a:gsLst>
                    <a:gs pos="0">
                      <a:srgbClr val="B573FD"/>
                    </a:gs>
                    <a:gs pos="39000">
                      <a:srgbClr val="9E91FF"/>
                    </a:gs>
                    <a:gs pos="83000">
                      <a:srgbClr val="91B3FF"/>
                    </a:gs>
                    <a:gs pos="100000">
                      <a:srgbClr val="B5E3FF"/>
                    </a:gs>
                  </a:gsLst>
                  <a:lin ang="0" scaled="1"/>
                </a:gradFill>
                <a:ea typeface="+mn-lt"/>
                <a:cs typeface="+mn-lt"/>
              </a:rPr>
              <a:t>Our System Architecture</a:t>
            </a:r>
            <a:endParaRPr lang="en-US" b="1">
              <a:ea typeface="+mn-lt"/>
              <a:cs typeface="+mn-lt"/>
            </a:endParaRPr>
          </a:p>
        </p:txBody>
      </p:sp>
      <p:sp>
        <p:nvSpPr>
          <p:cNvPr id="7" name="Shape 1">
            <a:extLst>
              <a:ext uri="{FF2B5EF4-FFF2-40B4-BE49-F238E27FC236}">
                <a16:creationId xmlns:a16="http://schemas.microsoft.com/office/drawing/2014/main" id="{4DCD9EC3-5936-D702-1520-D6A63F1FECC2}"/>
              </a:ext>
            </a:extLst>
          </p:cNvPr>
          <p:cNvSpPr/>
          <p:nvPr/>
        </p:nvSpPr>
        <p:spPr>
          <a:xfrm>
            <a:off x="793791" y="1338156"/>
            <a:ext cx="3017520" cy="45719"/>
          </a:xfrm>
          <a:prstGeom prst="roundRect">
            <a:avLst>
              <a:gd name="adj" fmla="val 1344"/>
            </a:avLst>
          </a:prstGeom>
          <a:solidFill>
            <a:srgbClr val="26262B"/>
          </a:solidFill>
          <a:ln/>
        </p:spPr>
        <p:txBody>
          <a:bodyPr/>
          <a:lstStyle/>
          <a:p>
            <a:endParaRPr lang="en-US"/>
          </a:p>
        </p:txBody>
      </p:sp>
      <p:grpSp>
        <p:nvGrpSpPr>
          <p:cNvPr id="9" name="Group 8">
            <a:extLst>
              <a:ext uri="{FF2B5EF4-FFF2-40B4-BE49-F238E27FC236}">
                <a16:creationId xmlns:a16="http://schemas.microsoft.com/office/drawing/2014/main" id="{23202BEE-2973-3F4E-E903-2E7DEE67371E}"/>
              </a:ext>
            </a:extLst>
          </p:cNvPr>
          <p:cNvGrpSpPr>
            <a:grpSpLocks noChangeAspect="1"/>
          </p:cNvGrpSpPr>
          <p:nvPr/>
        </p:nvGrpSpPr>
        <p:grpSpPr>
          <a:xfrm>
            <a:off x="2460881" y="1850070"/>
            <a:ext cx="9708637" cy="5664680"/>
            <a:chOff x="2004646" y="1539726"/>
            <a:chExt cx="10023231" cy="5078713"/>
          </a:xfrm>
        </p:grpSpPr>
        <p:sp>
          <p:nvSpPr>
            <p:cNvPr id="6" name="Rectangle 5">
              <a:extLst>
                <a:ext uri="{FF2B5EF4-FFF2-40B4-BE49-F238E27FC236}">
                  <a16:creationId xmlns:a16="http://schemas.microsoft.com/office/drawing/2014/main" id="{6DB3EF3C-0252-29DA-D506-02F59B22A7A5}"/>
                </a:ext>
              </a:extLst>
            </p:cNvPr>
            <p:cNvSpPr/>
            <p:nvPr/>
          </p:nvSpPr>
          <p:spPr>
            <a:xfrm>
              <a:off x="2004646" y="1539726"/>
              <a:ext cx="10023231" cy="5078713"/>
            </a:xfrm>
            <a:prstGeom prst="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AI-generated content may be incorrect.">
              <a:extLst>
                <a:ext uri="{FF2B5EF4-FFF2-40B4-BE49-F238E27FC236}">
                  <a16:creationId xmlns:a16="http://schemas.microsoft.com/office/drawing/2014/main" id="{44CD5894-DB2F-1F5F-7A14-E50EC1B071D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118817" y="1984240"/>
              <a:ext cx="9794887" cy="4189680"/>
            </a:xfrm>
            <a:prstGeom prst="rect">
              <a:avLst/>
            </a:prstGeom>
            <a:gradFill>
              <a:gsLst>
                <a:gs pos="0">
                  <a:srgbClr val="ABC0E4"/>
                </a:gs>
                <a:gs pos="45000">
                  <a:srgbClr val="C9CCE9"/>
                </a:gs>
                <a:gs pos="100000">
                  <a:srgbClr val="E6D7ED"/>
                </a:gs>
              </a:gsLst>
              <a:lin ang="4800000" scaled="0"/>
            </a:gradFill>
            <a:ln>
              <a:noFill/>
            </a:ln>
          </p:spPr>
        </p:pic>
      </p:grpSp>
    </p:spTree>
    <p:extLst>
      <p:ext uri="{BB962C8B-B14F-4D97-AF65-F5344CB8AC3E}">
        <p14:creationId xmlns:p14="http://schemas.microsoft.com/office/powerpoint/2010/main" val="103781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835235"/>
          </a:xfrm>
          <a:prstGeom prst="rect">
            <a:avLst/>
          </a:prstGeom>
        </p:spPr>
      </p:pic>
      <p:sp>
        <p:nvSpPr>
          <p:cNvPr id="3" name="Text 0"/>
          <p:cNvSpPr/>
          <p:nvPr/>
        </p:nvSpPr>
        <p:spPr>
          <a:xfrm>
            <a:off x="793790" y="3742015"/>
            <a:ext cx="7476768" cy="708779"/>
          </a:xfrm>
          <a:prstGeom prst="rect">
            <a:avLst/>
          </a:prstGeom>
          <a:noFill/>
          <a:ln/>
        </p:spPr>
        <p:txBody>
          <a:bodyPr wrap="none" lIns="0" tIns="0" rIns="0" bIns="0" rtlCol="0" anchor="t"/>
          <a:lstStyle/>
          <a:p>
            <a:pPr>
              <a:lnSpc>
                <a:spcPts val="5550"/>
              </a:lnSpc>
            </a:pPr>
            <a:r>
              <a:rPr lang="en-US" sz="4450" b="1">
                <a:gradFill>
                  <a:gsLst>
                    <a:gs pos="0">
                      <a:srgbClr val="B573FD"/>
                    </a:gs>
                    <a:gs pos="39000">
                      <a:srgbClr val="9E91FF"/>
                    </a:gs>
                    <a:gs pos="83000">
                      <a:srgbClr val="91B3FF"/>
                    </a:gs>
                    <a:gs pos="100000">
                      <a:srgbClr val="B5E3FF"/>
                    </a:gs>
                  </a:gsLst>
                  <a:lin ang="0" scaled="1"/>
                </a:gradFill>
                <a:latin typeface="Century Gothic"/>
                <a:ea typeface="Sora Medium"/>
              </a:rPr>
              <a:t>Project Data</a:t>
            </a:r>
            <a:endParaRPr lang="en-US" sz="4450" b="1">
              <a:gradFill>
                <a:gsLst>
                  <a:gs pos="0">
                    <a:srgbClr val="B573FD"/>
                  </a:gs>
                  <a:gs pos="39000">
                    <a:srgbClr val="9E91FF"/>
                  </a:gs>
                  <a:gs pos="83000">
                    <a:srgbClr val="91B3FF"/>
                  </a:gs>
                  <a:gs pos="100000">
                    <a:srgbClr val="B5E3FF"/>
                  </a:gs>
                </a:gsLst>
                <a:lin ang="0" scaled="1"/>
              </a:gradFill>
            </a:endParaRPr>
          </a:p>
        </p:txBody>
      </p:sp>
      <p:sp>
        <p:nvSpPr>
          <p:cNvPr id="4" name="Shape 1"/>
          <p:cNvSpPr/>
          <p:nvPr/>
        </p:nvSpPr>
        <p:spPr>
          <a:xfrm>
            <a:off x="793790" y="4790956"/>
            <a:ext cx="4196358" cy="2531745"/>
          </a:xfrm>
          <a:prstGeom prst="roundRect">
            <a:avLst>
              <a:gd name="adj" fmla="val 1344"/>
            </a:avLst>
          </a:prstGeom>
          <a:solidFill>
            <a:srgbClr val="26262B"/>
          </a:solidFill>
          <a:ln/>
        </p:spPr>
        <p:txBody>
          <a:bodyPr/>
          <a:lstStyle/>
          <a:p>
            <a:endParaRPr lang="en-US"/>
          </a:p>
        </p:txBody>
      </p:sp>
      <p:sp>
        <p:nvSpPr>
          <p:cNvPr id="5" name="Text 2"/>
          <p:cNvSpPr/>
          <p:nvPr/>
        </p:nvSpPr>
        <p:spPr>
          <a:xfrm>
            <a:off x="1470547" y="5888627"/>
            <a:ext cx="2835235" cy="354330"/>
          </a:xfrm>
          <a:prstGeom prst="rect">
            <a:avLst/>
          </a:prstGeom>
          <a:noFill/>
          <a:ln/>
        </p:spPr>
        <p:txBody>
          <a:bodyPr wrap="none" lIns="0" tIns="0" rIns="0" bIns="0" rtlCol="0" anchor="t"/>
          <a:lstStyle/>
          <a:p>
            <a:pPr marL="0" indent="0" algn="l">
              <a:lnSpc>
                <a:spcPts val="2750"/>
              </a:lnSpc>
              <a:buNone/>
            </a:pPr>
            <a:r>
              <a:rPr lang="en-US" sz="320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Data Overview</a:t>
            </a:r>
            <a:endParaRPr lang="en-US" sz="3200">
              <a:gradFill>
                <a:gsLst>
                  <a:gs pos="0">
                    <a:srgbClr val="B97BDB">
                      <a:lumMod val="100000"/>
                    </a:srgbClr>
                  </a:gs>
                  <a:gs pos="41000">
                    <a:srgbClr val="9E91FF"/>
                  </a:gs>
                  <a:gs pos="62000">
                    <a:srgbClr val="91B3FF"/>
                  </a:gs>
                  <a:gs pos="81000">
                    <a:srgbClr val="B5E3FF"/>
                  </a:gs>
                </a:gsLst>
                <a:lin ang="0" scaled="1"/>
              </a:gradFill>
            </a:endParaRPr>
          </a:p>
        </p:txBody>
      </p:sp>
      <p:sp>
        <p:nvSpPr>
          <p:cNvPr id="8" name="Shape 5"/>
          <p:cNvSpPr/>
          <p:nvPr/>
        </p:nvSpPr>
        <p:spPr>
          <a:xfrm>
            <a:off x="5216962" y="4790956"/>
            <a:ext cx="4196358" cy="2531745"/>
          </a:xfrm>
          <a:prstGeom prst="roundRect">
            <a:avLst>
              <a:gd name="adj" fmla="val 1344"/>
            </a:avLst>
          </a:prstGeom>
          <a:solidFill>
            <a:srgbClr val="26262B"/>
          </a:solidFill>
          <a:ln/>
        </p:spPr>
        <p:txBody>
          <a:bodyPr/>
          <a:lstStyle/>
          <a:p>
            <a:endParaRPr lang="en-US"/>
          </a:p>
        </p:txBody>
      </p:sp>
      <p:sp>
        <p:nvSpPr>
          <p:cNvPr id="9" name="Text 6"/>
          <p:cNvSpPr/>
          <p:nvPr/>
        </p:nvSpPr>
        <p:spPr>
          <a:xfrm>
            <a:off x="6169490" y="5888627"/>
            <a:ext cx="2835235" cy="354330"/>
          </a:xfrm>
          <a:prstGeom prst="rect">
            <a:avLst/>
          </a:prstGeom>
          <a:noFill/>
          <a:ln/>
        </p:spPr>
        <p:txBody>
          <a:bodyPr wrap="none" lIns="0" tIns="0" rIns="0" bIns="0" rtlCol="0" anchor="t"/>
          <a:lstStyle/>
          <a:p>
            <a:pPr marL="0" indent="0" algn="l">
              <a:lnSpc>
                <a:spcPts val="2750"/>
              </a:lnSpc>
              <a:buNone/>
            </a:pPr>
            <a:r>
              <a:rPr lang="en-US" sz="320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Key Details</a:t>
            </a:r>
            <a:endParaRPr lang="en-US" sz="3200">
              <a:gradFill>
                <a:gsLst>
                  <a:gs pos="0">
                    <a:srgbClr val="B97BDB">
                      <a:lumMod val="100000"/>
                    </a:srgbClr>
                  </a:gs>
                  <a:gs pos="41000">
                    <a:srgbClr val="9E91FF"/>
                  </a:gs>
                  <a:gs pos="62000">
                    <a:srgbClr val="91B3FF"/>
                  </a:gs>
                  <a:gs pos="81000">
                    <a:srgbClr val="B5E3FF"/>
                  </a:gs>
                </a:gsLst>
                <a:lin ang="0" scaled="1"/>
              </a:gradFill>
            </a:endParaRPr>
          </a:p>
        </p:txBody>
      </p:sp>
      <p:sp>
        <p:nvSpPr>
          <p:cNvPr id="12" name="Shape 9"/>
          <p:cNvSpPr/>
          <p:nvPr/>
        </p:nvSpPr>
        <p:spPr>
          <a:xfrm>
            <a:off x="9640133" y="4790956"/>
            <a:ext cx="4196358" cy="2531745"/>
          </a:xfrm>
          <a:prstGeom prst="roundRect">
            <a:avLst>
              <a:gd name="adj" fmla="val 1344"/>
            </a:avLst>
          </a:prstGeom>
          <a:solidFill>
            <a:srgbClr val="26262B"/>
          </a:solidFill>
          <a:ln/>
        </p:spPr>
        <p:txBody>
          <a:bodyPr/>
          <a:lstStyle/>
          <a:p>
            <a:endParaRPr lang="en-US"/>
          </a:p>
        </p:txBody>
      </p:sp>
      <p:sp>
        <p:nvSpPr>
          <p:cNvPr id="13" name="Text 10"/>
          <p:cNvSpPr/>
          <p:nvPr/>
        </p:nvSpPr>
        <p:spPr>
          <a:xfrm>
            <a:off x="10316891" y="5888627"/>
            <a:ext cx="2835235" cy="354330"/>
          </a:xfrm>
          <a:prstGeom prst="rect">
            <a:avLst/>
          </a:prstGeom>
          <a:noFill/>
          <a:ln/>
        </p:spPr>
        <p:txBody>
          <a:bodyPr wrap="none" lIns="0" tIns="0" rIns="0" bIns="0" rtlCol="0" anchor="t"/>
          <a:lstStyle/>
          <a:p>
            <a:pPr marL="0" indent="0" algn="l">
              <a:lnSpc>
                <a:spcPts val="2750"/>
              </a:lnSpc>
              <a:buNone/>
            </a:pPr>
            <a:r>
              <a:rPr lang="en-US" sz="320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Content Types</a:t>
            </a:r>
            <a:endParaRPr lang="en-US" sz="3200">
              <a:gradFill>
                <a:gsLst>
                  <a:gs pos="0">
                    <a:srgbClr val="B97BDB">
                      <a:lumMod val="100000"/>
                    </a:srgbClr>
                  </a:gs>
                  <a:gs pos="41000">
                    <a:srgbClr val="9E91FF"/>
                  </a:gs>
                  <a:gs pos="62000">
                    <a:srgbClr val="91B3FF"/>
                  </a:gs>
                  <a:gs pos="81000">
                    <a:srgbClr val="B5E3FF"/>
                  </a:gs>
                </a:gsLst>
                <a:lin ang="0" scaled="1"/>
              </a:gradFill>
            </a:endParaRPr>
          </a:p>
        </p:txBody>
      </p:sp>
      <p:sp>
        <p:nvSpPr>
          <p:cNvPr id="17" name="Rectangle 16">
            <a:extLst>
              <a:ext uri="{FF2B5EF4-FFF2-40B4-BE49-F238E27FC236}">
                <a16:creationId xmlns:a16="http://schemas.microsoft.com/office/drawing/2014/main" id="{C433CCA7-D52B-A92A-10CB-1AA2D8E36D90}"/>
              </a:ext>
            </a:extLst>
          </p:cNvPr>
          <p:cNvSpPr/>
          <p:nvPr/>
        </p:nvSpPr>
        <p:spPr>
          <a:xfrm>
            <a:off x="12634685" y="7549515"/>
            <a:ext cx="1949986" cy="638978"/>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hape 16">
            <a:extLst>
              <a:ext uri="{FF2B5EF4-FFF2-40B4-BE49-F238E27FC236}">
                <a16:creationId xmlns:a16="http://schemas.microsoft.com/office/drawing/2014/main" id="{E13C7462-C9C8-BDF6-8885-47C44882AA0C}"/>
              </a:ext>
            </a:extLst>
          </p:cNvPr>
          <p:cNvSpPr/>
          <p:nvPr/>
        </p:nvSpPr>
        <p:spPr>
          <a:xfrm>
            <a:off x="770931" y="4450259"/>
            <a:ext cx="3017520" cy="45719"/>
          </a:xfrm>
          <a:prstGeom prst="roundRect">
            <a:avLst>
              <a:gd name="adj" fmla="val 111628"/>
            </a:avLst>
          </a:prstGeom>
          <a:solidFill>
            <a:srgbClr val="3F3F44"/>
          </a:solidFill>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06449-C99D-F695-6C77-617E0A39373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FBA365B-BD47-2BA4-309C-44BE2CC4C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6737021-1F2F-ECCE-329B-3C56190B4248}"/>
              </a:ext>
            </a:extLst>
          </p:cNvPr>
          <p:cNvSpPr/>
          <p:nvPr/>
        </p:nvSpPr>
        <p:spPr>
          <a:xfrm>
            <a:off x="11871" y="0"/>
            <a:ext cx="14630400" cy="8229600"/>
          </a:xfrm>
          <a:prstGeom prst="rect">
            <a:avLst/>
          </a:prstGeom>
          <a:solidFill>
            <a:srgbClr val="07070C">
              <a:alpha val="80000"/>
            </a:srgbClr>
          </a:solidFill>
          <a:ln/>
        </p:spPr>
        <p:txBody>
          <a:bodyPr/>
          <a:lstStyle/>
          <a:p>
            <a:endParaRPr lang="en-US"/>
          </a:p>
        </p:txBody>
      </p:sp>
      <p:sp>
        <p:nvSpPr>
          <p:cNvPr id="5" name="Shape 2">
            <a:extLst>
              <a:ext uri="{FF2B5EF4-FFF2-40B4-BE49-F238E27FC236}">
                <a16:creationId xmlns:a16="http://schemas.microsoft.com/office/drawing/2014/main" id="{5DA56BCA-AE91-7081-5DDB-DB2CE8AFA7FD}"/>
              </a:ext>
            </a:extLst>
          </p:cNvPr>
          <p:cNvSpPr/>
          <p:nvPr/>
        </p:nvSpPr>
        <p:spPr>
          <a:xfrm>
            <a:off x="7296591" y="2754914"/>
            <a:ext cx="30480" cy="3657600"/>
          </a:xfrm>
          <a:prstGeom prst="roundRect">
            <a:avLst>
              <a:gd name="adj" fmla="val 111628"/>
            </a:avLst>
          </a:prstGeom>
          <a:solidFill>
            <a:srgbClr val="3F3F44"/>
          </a:solidFill>
          <a:ln/>
        </p:spPr>
        <p:txBody>
          <a:bodyPr/>
          <a:lstStyle/>
          <a:p>
            <a:endParaRPr lang="en-US"/>
          </a:p>
        </p:txBody>
      </p:sp>
      <p:sp>
        <p:nvSpPr>
          <p:cNvPr id="4" name="Text 1">
            <a:extLst>
              <a:ext uri="{FF2B5EF4-FFF2-40B4-BE49-F238E27FC236}">
                <a16:creationId xmlns:a16="http://schemas.microsoft.com/office/drawing/2014/main" id="{9E15D441-9C7F-0706-A5FE-36707861A0E5}"/>
              </a:ext>
            </a:extLst>
          </p:cNvPr>
          <p:cNvSpPr/>
          <p:nvPr/>
        </p:nvSpPr>
        <p:spPr>
          <a:xfrm>
            <a:off x="793790" y="1605677"/>
            <a:ext cx="7655957" cy="708779"/>
          </a:xfrm>
          <a:prstGeom prst="rect">
            <a:avLst/>
          </a:prstGeom>
          <a:noFill/>
          <a:ln/>
        </p:spPr>
        <p:txBody>
          <a:bodyPr wrap="none" lIns="0" tIns="0" rIns="0" bIns="0" rtlCol="0" anchor="t"/>
          <a:lstStyle/>
          <a:p>
            <a:pPr>
              <a:lnSpc>
                <a:spcPts val="5550"/>
              </a:lnSpc>
            </a:pPr>
            <a:r>
              <a:rPr lang="en-US" sz="4450" b="1">
                <a:gradFill>
                  <a:gsLst>
                    <a:gs pos="0">
                      <a:srgbClr val="B573FD"/>
                    </a:gs>
                    <a:gs pos="39000">
                      <a:srgbClr val="9E91FF"/>
                    </a:gs>
                    <a:gs pos="83000">
                      <a:srgbClr val="91B3FF"/>
                    </a:gs>
                    <a:gs pos="100000">
                      <a:srgbClr val="B5E3FF"/>
                    </a:gs>
                  </a:gsLst>
                  <a:lin ang="0" scaled="1"/>
                </a:gradFill>
                <a:latin typeface="+mj-lt"/>
                <a:ea typeface="Sora Medium"/>
              </a:rPr>
              <a:t>Implementing Kendra</a:t>
            </a:r>
          </a:p>
        </p:txBody>
      </p:sp>
      <p:sp>
        <p:nvSpPr>
          <p:cNvPr id="6" name="Shape 3">
            <a:extLst>
              <a:ext uri="{FF2B5EF4-FFF2-40B4-BE49-F238E27FC236}">
                <a16:creationId xmlns:a16="http://schemas.microsoft.com/office/drawing/2014/main" id="{05D665E1-B1D9-BA31-FF50-73701834B148}"/>
              </a:ext>
            </a:extLst>
          </p:cNvPr>
          <p:cNvSpPr/>
          <p:nvPr/>
        </p:nvSpPr>
        <p:spPr>
          <a:xfrm>
            <a:off x="6410087" y="3149679"/>
            <a:ext cx="680442" cy="30480"/>
          </a:xfrm>
          <a:prstGeom prst="roundRect">
            <a:avLst>
              <a:gd name="adj" fmla="val 111628"/>
            </a:avLst>
          </a:prstGeom>
          <a:solidFill>
            <a:srgbClr val="3F3F44"/>
          </a:solidFill>
          <a:ln/>
        </p:spPr>
        <p:txBody>
          <a:bodyPr/>
          <a:lstStyle/>
          <a:p>
            <a:endParaRPr lang="en-US"/>
          </a:p>
        </p:txBody>
      </p:sp>
      <p:sp>
        <p:nvSpPr>
          <p:cNvPr id="7" name="Shape 4">
            <a:extLst>
              <a:ext uri="{FF2B5EF4-FFF2-40B4-BE49-F238E27FC236}">
                <a16:creationId xmlns:a16="http://schemas.microsoft.com/office/drawing/2014/main" id="{6225CFEB-5A52-726C-83E0-266D8353F134}"/>
              </a:ext>
            </a:extLst>
          </p:cNvPr>
          <p:cNvSpPr/>
          <p:nvPr/>
        </p:nvSpPr>
        <p:spPr>
          <a:xfrm>
            <a:off x="7060049" y="2916643"/>
            <a:ext cx="510302" cy="510302"/>
          </a:xfrm>
          <a:prstGeom prst="roundRect">
            <a:avLst>
              <a:gd name="adj" fmla="val 6667"/>
            </a:avLst>
          </a:prstGeom>
          <a:solidFill>
            <a:srgbClr val="26262B"/>
          </a:solidFill>
          <a:ln/>
        </p:spPr>
        <p:txBody>
          <a:bodyPr/>
          <a:lstStyle/>
          <a:p>
            <a:endParaRPr lang="en-US"/>
          </a:p>
        </p:txBody>
      </p:sp>
      <p:sp>
        <p:nvSpPr>
          <p:cNvPr id="8" name="Text 5">
            <a:extLst>
              <a:ext uri="{FF2B5EF4-FFF2-40B4-BE49-F238E27FC236}">
                <a16:creationId xmlns:a16="http://schemas.microsoft.com/office/drawing/2014/main" id="{C0082E35-281E-9802-211C-DE565168A576}"/>
              </a:ext>
            </a:extLst>
          </p:cNvPr>
          <p:cNvSpPr/>
          <p:nvPr/>
        </p:nvSpPr>
        <p:spPr>
          <a:xfrm>
            <a:off x="7145119" y="3021026"/>
            <a:ext cx="340162" cy="425291"/>
          </a:xfrm>
          <a:prstGeom prst="rect">
            <a:avLst/>
          </a:prstGeom>
          <a:noFill/>
          <a:ln/>
        </p:spPr>
        <p:txBody>
          <a:bodyPr wrap="none" lIns="0" tIns="0" rIns="0" bIns="0" rtlCol="0" anchor="t"/>
          <a:lstStyle/>
          <a:p>
            <a:pPr marL="0" indent="0" algn="ctr">
              <a:lnSpc>
                <a:spcPts val="2650"/>
              </a:lnSpc>
              <a:buNone/>
            </a:pPr>
            <a:r>
              <a:rPr lang="en-US" sz="2650">
                <a:solidFill>
                  <a:srgbClr val="E0D6DE"/>
                </a:solidFill>
                <a:ea typeface="Sora Medium" pitchFamily="34" charset="-122"/>
                <a:cs typeface="Sora Medium" pitchFamily="34" charset="-120"/>
              </a:rPr>
              <a:t>1</a:t>
            </a:r>
            <a:endParaRPr lang="en-US" sz="2650"/>
          </a:p>
        </p:txBody>
      </p:sp>
      <p:sp>
        <p:nvSpPr>
          <p:cNvPr id="9" name="Text 6">
            <a:extLst>
              <a:ext uri="{FF2B5EF4-FFF2-40B4-BE49-F238E27FC236}">
                <a16:creationId xmlns:a16="http://schemas.microsoft.com/office/drawing/2014/main" id="{3FF4CE5D-CE53-EF5E-7133-6D30FCD657BD}"/>
              </a:ext>
            </a:extLst>
          </p:cNvPr>
          <p:cNvSpPr/>
          <p:nvPr/>
        </p:nvSpPr>
        <p:spPr>
          <a:xfrm>
            <a:off x="2912757" y="2917526"/>
            <a:ext cx="3268372" cy="318236"/>
          </a:xfrm>
          <a:prstGeom prst="rect">
            <a:avLst/>
          </a:prstGeom>
          <a:noFill/>
          <a:ln/>
        </p:spPr>
        <p:txBody>
          <a:bodyPr wrap="none" lIns="0" tIns="0" rIns="0" bIns="0" rtlCol="0" anchor="t"/>
          <a:lstStyle/>
          <a:p>
            <a:pPr algn="r">
              <a:lnSpc>
                <a:spcPts val="2750"/>
              </a:lnSpc>
            </a:pPr>
            <a:r>
              <a:rPr lang="en-US" sz="2200" b="1">
                <a:gradFill>
                  <a:gsLst>
                    <a:gs pos="0">
                      <a:srgbClr val="B573FD"/>
                    </a:gs>
                    <a:gs pos="39000">
                      <a:srgbClr val="9E91FF"/>
                    </a:gs>
                    <a:gs pos="83000">
                      <a:srgbClr val="91B3FF"/>
                    </a:gs>
                    <a:gs pos="100000">
                      <a:srgbClr val="B5E3FF"/>
                    </a:gs>
                  </a:gsLst>
                  <a:lin ang="0" scaled="1"/>
                </a:gradFill>
                <a:ea typeface="+mn-lt"/>
                <a:cs typeface="+mn-lt"/>
              </a:rPr>
              <a:t>Connecting to the Data </a:t>
            </a:r>
            <a:endParaRPr lang="en-US" b="1"/>
          </a:p>
        </p:txBody>
      </p:sp>
      <p:sp>
        <p:nvSpPr>
          <p:cNvPr id="10" name="Text 7">
            <a:extLst>
              <a:ext uri="{FF2B5EF4-FFF2-40B4-BE49-F238E27FC236}">
                <a16:creationId xmlns:a16="http://schemas.microsoft.com/office/drawing/2014/main" id="{96D97052-DEDE-7620-EB84-D0B0BBFFCC9C}"/>
              </a:ext>
            </a:extLst>
          </p:cNvPr>
          <p:cNvSpPr/>
          <p:nvPr/>
        </p:nvSpPr>
        <p:spPr>
          <a:xfrm>
            <a:off x="793790" y="3406298"/>
            <a:ext cx="5387340" cy="362903"/>
          </a:xfrm>
          <a:prstGeom prst="rect">
            <a:avLst/>
          </a:prstGeom>
          <a:noFill/>
          <a:ln/>
        </p:spPr>
        <p:txBody>
          <a:bodyPr wrap="none" lIns="0" tIns="0" rIns="0" bIns="0" rtlCol="0" anchor="t"/>
          <a:lstStyle/>
          <a:p>
            <a:pPr algn="r">
              <a:lnSpc>
                <a:spcPts val="2850"/>
              </a:lnSpc>
            </a:pPr>
            <a:r>
              <a:rPr lang="en-US" sz="1750">
                <a:solidFill>
                  <a:srgbClr val="E0D6DE"/>
                </a:solidFill>
                <a:ea typeface="+mn-lt"/>
                <a:cs typeface="+mn-lt"/>
              </a:rPr>
              <a:t>Attempt with SharePoint</a:t>
            </a:r>
            <a:endParaRPr lang="en-US"/>
          </a:p>
        </p:txBody>
      </p:sp>
      <p:sp>
        <p:nvSpPr>
          <p:cNvPr id="12" name="Shape 9">
            <a:extLst>
              <a:ext uri="{FF2B5EF4-FFF2-40B4-BE49-F238E27FC236}">
                <a16:creationId xmlns:a16="http://schemas.microsoft.com/office/drawing/2014/main" id="{4DD95C19-B522-10B4-E8A8-6A6EE9F32129}"/>
              </a:ext>
            </a:extLst>
          </p:cNvPr>
          <p:cNvSpPr/>
          <p:nvPr/>
        </p:nvSpPr>
        <p:spPr>
          <a:xfrm>
            <a:off x="7539871" y="5946217"/>
            <a:ext cx="680442" cy="30480"/>
          </a:xfrm>
          <a:prstGeom prst="roundRect">
            <a:avLst>
              <a:gd name="adj" fmla="val 111628"/>
            </a:avLst>
          </a:prstGeom>
          <a:solidFill>
            <a:srgbClr val="3F3F44"/>
          </a:solidFill>
          <a:ln/>
        </p:spPr>
        <p:txBody>
          <a:bodyPr/>
          <a:lstStyle/>
          <a:p>
            <a:endParaRPr lang="en-US"/>
          </a:p>
        </p:txBody>
      </p:sp>
      <p:sp>
        <p:nvSpPr>
          <p:cNvPr id="13" name="Shape 10">
            <a:extLst>
              <a:ext uri="{FF2B5EF4-FFF2-40B4-BE49-F238E27FC236}">
                <a16:creationId xmlns:a16="http://schemas.microsoft.com/office/drawing/2014/main" id="{8A950F89-C678-C302-0F3F-BBB649B48560}"/>
              </a:ext>
            </a:extLst>
          </p:cNvPr>
          <p:cNvSpPr/>
          <p:nvPr/>
        </p:nvSpPr>
        <p:spPr>
          <a:xfrm>
            <a:off x="7060049" y="5637555"/>
            <a:ext cx="510302" cy="510302"/>
          </a:xfrm>
          <a:prstGeom prst="roundRect">
            <a:avLst>
              <a:gd name="adj" fmla="val 6667"/>
            </a:avLst>
          </a:prstGeom>
          <a:solidFill>
            <a:srgbClr val="26262B"/>
          </a:solidFill>
          <a:ln/>
        </p:spPr>
        <p:txBody>
          <a:bodyPr/>
          <a:lstStyle/>
          <a:p>
            <a:endParaRPr lang="en-US"/>
          </a:p>
        </p:txBody>
      </p:sp>
      <p:sp>
        <p:nvSpPr>
          <p:cNvPr id="14" name="Text 11">
            <a:extLst>
              <a:ext uri="{FF2B5EF4-FFF2-40B4-BE49-F238E27FC236}">
                <a16:creationId xmlns:a16="http://schemas.microsoft.com/office/drawing/2014/main" id="{7453DB63-01F7-376C-2D4B-7B7E9ACE5B55}"/>
              </a:ext>
            </a:extLst>
          </p:cNvPr>
          <p:cNvSpPr/>
          <p:nvPr/>
        </p:nvSpPr>
        <p:spPr>
          <a:xfrm>
            <a:off x="7145119" y="5748811"/>
            <a:ext cx="340162" cy="425291"/>
          </a:xfrm>
          <a:prstGeom prst="rect">
            <a:avLst/>
          </a:prstGeom>
          <a:noFill/>
          <a:ln/>
        </p:spPr>
        <p:txBody>
          <a:bodyPr wrap="none" lIns="0" tIns="0" rIns="0" bIns="0" rtlCol="0" anchor="t"/>
          <a:lstStyle/>
          <a:p>
            <a:pPr marL="0" indent="0" algn="ctr">
              <a:lnSpc>
                <a:spcPts val="2650"/>
              </a:lnSpc>
              <a:buNone/>
            </a:pPr>
            <a:r>
              <a:rPr lang="en-US" sz="2650">
                <a:solidFill>
                  <a:srgbClr val="E0D6DE"/>
                </a:solidFill>
                <a:latin typeface="+mj-lt"/>
                <a:ea typeface="Sora Medium" pitchFamily="34" charset="-122"/>
                <a:cs typeface="Sora Medium" pitchFamily="34" charset="-120"/>
              </a:rPr>
              <a:t>2</a:t>
            </a:r>
            <a:endParaRPr lang="en-US" sz="2650">
              <a:latin typeface="+mj-lt"/>
            </a:endParaRPr>
          </a:p>
        </p:txBody>
      </p:sp>
      <p:sp>
        <p:nvSpPr>
          <p:cNvPr id="15" name="Text 12">
            <a:extLst>
              <a:ext uri="{FF2B5EF4-FFF2-40B4-BE49-F238E27FC236}">
                <a16:creationId xmlns:a16="http://schemas.microsoft.com/office/drawing/2014/main" id="{C7025F32-BD79-6DCA-110C-1919C4F438EC}"/>
              </a:ext>
            </a:extLst>
          </p:cNvPr>
          <p:cNvSpPr/>
          <p:nvPr/>
        </p:nvSpPr>
        <p:spPr>
          <a:xfrm>
            <a:off x="8449270" y="5752955"/>
            <a:ext cx="3444835" cy="415290"/>
          </a:xfrm>
          <a:prstGeom prst="rect">
            <a:avLst/>
          </a:prstGeom>
          <a:noFill/>
          <a:ln/>
        </p:spPr>
        <p:txBody>
          <a:bodyPr wrap="none" lIns="0" tIns="0" rIns="0" bIns="0" rtlCol="0" anchor="t"/>
          <a:lstStyle/>
          <a:p>
            <a:pPr>
              <a:lnSpc>
                <a:spcPts val="2750"/>
              </a:lnSpc>
            </a:pPr>
            <a:r>
              <a:rPr lang="en-US" sz="2200" b="1">
                <a:gradFill>
                  <a:gsLst>
                    <a:gs pos="0">
                      <a:srgbClr val="B573FD"/>
                    </a:gs>
                    <a:gs pos="39000">
                      <a:srgbClr val="9E91FF"/>
                    </a:gs>
                    <a:gs pos="83000">
                      <a:srgbClr val="91B3FF"/>
                    </a:gs>
                    <a:gs pos="100000">
                      <a:srgbClr val="B5E3FF"/>
                    </a:gs>
                  </a:gsLst>
                  <a:lin ang="0" scaled="1"/>
                </a:gradFill>
                <a:ea typeface="+mn-lt"/>
                <a:cs typeface="+mn-lt"/>
              </a:rPr>
              <a:t>Performance Verification</a:t>
            </a:r>
            <a:endParaRPr lang="en-US" b="1"/>
          </a:p>
        </p:txBody>
      </p:sp>
      <p:sp>
        <p:nvSpPr>
          <p:cNvPr id="16" name="Text 13">
            <a:extLst>
              <a:ext uri="{FF2B5EF4-FFF2-40B4-BE49-F238E27FC236}">
                <a16:creationId xmlns:a16="http://schemas.microsoft.com/office/drawing/2014/main" id="{EEEF3B65-972F-8F0D-BB9D-7495D615A88C}"/>
              </a:ext>
            </a:extLst>
          </p:cNvPr>
          <p:cNvSpPr/>
          <p:nvPr/>
        </p:nvSpPr>
        <p:spPr>
          <a:xfrm>
            <a:off x="8449270" y="6292141"/>
            <a:ext cx="2592356" cy="362903"/>
          </a:xfrm>
          <a:prstGeom prst="rect">
            <a:avLst/>
          </a:prstGeom>
          <a:noFill/>
          <a:ln/>
        </p:spPr>
        <p:txBody>
          <a:bodyPr wrap="none" lIns="0" tIns="0" rIns="0" bIns="0" rtlCol="0" anchor="t"/>
          <a:lstStyle/>
          <a:p>
            <a:pPr>
              <a:lnSpc>
                <a:spcPts val="2850"/>
              </a:lnSpc>
            </a:pPr>
            <a:r>
              <a:rPr lang="en-US" sz="1750">
                <a:solidFill>
                  <a:srgbClr val="E0D6DE"/>
                </a:solidFill>
                <a:ea typeface="+mn-lt"/>
                <a:cs typeface="+mn-lt"/>
              </a:rPr>
              <a:t>Test methodology</a:t>
            </a:r>
            <a:endParaRPr lang="en-US"/>
          </a:p>
        </p:txBody>
      </p:sp>
      <p:sp>
        <p:nvSpPr>
          <p:cNvPr id="24" name="Shape 16">
            <a:extLst>
              <a:ext uri="{FF2B5EF4-FFF2-40B4-BE49-F238E27FC236}">
                <a16:creationId xmlns:a16="http://schemas.microsoft.com/office/drawing/2014/main" id="{0112FBFC-D912-AC19-D1E4-779A269D6F5C}"/>
              </a:ext>
            </a:extLst>
          </p:cNvPr>
          <p:cNvSpPr/>
          <p:nvPr/>
        </p:nvSpPr>
        <p:spPr>
          <a:xfrm>
            <a:off x="793790" y="2268737"/>
            <a:ext cx="3017520" cy="45719"/>
          </a:xfrm>
          <a:prstGeom prst="roundRect">
            <a:avLst>
              <a:gd name="adj" fmla="val 111628"/>
            </a:avLst>
          </a:prstGeom>
          <a:solidFill>
            <a:srgbClr val="3F3F44"/>
          </a:solidFill>
          <a:ln/>
        </p:spPr>
        <p:txBody>
          <a:bodyPr/>
          <a:lstStyle/>
          <a:p>
            <a:endParaRPr lang="en-US"/>
          </a:p>
        </p:txBody>
      </p:sp>
      <p:sp>
        <p:nvSpPr>
          <p:cNvPr id="25" name="Text 7">
            <a:extLst>
              <a:ext uri="{FF2B5EF4-FFF2-40B4-BE49-F238E27FC236}">
                <a16:creationId xmlns:a16="http://schemas.microsoft.com/office/drawing/2014/main" id="{8E2A25F1-7200-7522-981E-3839FB45F289}"/>
              </a:ext>
            </a:extLst>
          </p:cNvPr>
          <p:cNvSpPr/>
          <p:nvPr/>
        </p:nvSpPr>
        <p:spPr>
          <a:xfrm>
            <a:off x="793790" y="3935666"/>
            <a:ext cx="5387340" cy="362903"/>
          </a:xfrm>
          <a:prstGeom prst="rect">
            <a:avLst/>
          </a:prstGeom>
          <a:noFill/>
          <a:ln/>
        </p:spPr>
        <p:txBody>
          <a:bodyPr wrap="none" lIns="0" tIns="0" rIns="0" bIns="0" rtlCol="0" anchor="t"/>
          <a:lstStyle/>
          <a:p>
            <a:pPr algn="r">
              <a:lnSpc>
                <a:spcPts val="2850"/>
              </a:lnSpc>
            </a:pPr>
            <a:r>
              <a:rPr lang="en-US" sz="1750">
                <a:solidFill>
                  <a:srgbClr val="E0D6DE"/>
                </a:solidFill>
                <a:ea typeface="+mn-lt"/>
                <a:cs typeface="+mn-lt"/>
              </a:rPr>
              <a:t>AWS S3 fallback</a:t>
            </a:r>
            <a:endParaRPr lang="en-US"/>
          </a:p>
        </p:txBody>
      </p:sp>
      <p:sp>
        <p:nvSpPr>
          <p:cNvPr id="26" name="Text 13">
            <a:extLst>
              <a:ext uri="{FF2B5EF4-FFF2-40B4-BE49-F238E27FC236}">
                <a16:creationId xmlns:a16="http://schemas.microsoft.com/office/drawing/2014/main" id="{C94F6753-8460-976E-B2F5-E1E7BC79DBE4}"/>
              </a:ext>
            </a:extLst>
          </p:cNvPr>
          <p:cNvSpPr/>
          <p:nvPr/>
        </p:nvSpPr>
        <p:spPr>
          <a:xfrm>
            <a:off x="8449269" y="6852973"/>
            <a:ext cx="2592357" cy="362903"/>
          </a:xfrm>
          <a:prstGeom prst="rect">
            <a:avLst/>
          </a:prstGeom>
          <a:noFill/>
          <a:ln/>
        </p:spPr>
        <p:txBody>
          <a:bodyPr wrap="none" lIns="0" tIns="0" rIns="0" bIns="0" rtlCol="0" anchor="t"/>
          <a:lstStyle/>
          <a:p>
            <a:pPr>
              <a:lnSpc>
                <a:spcPts val="2850"/>
              </a:lnSpc>
            </a:pPr>
            <a:r>
              <a:rPr lang="en-US" sz="1750">
                <a:solidFill>
                  <a:srgbClr val="E0D6DE"/>
                </a:solidFill>
                <a:ea typeface="+mn-lt"/>
                <a:cs typeface="+mn-lt"/>
              </a:rPr>
              <a:t>Excellent results</a:t>
            </a:r>
            <a:endParaRPr lang="en-US"/>
          </a:p>
        </p:txBody>
      </p:sp>
      <p:pic>
        <p:nvPicPr>
          <p:cNvPr id="28" name="Picture 27">
            <a:extLst>
              <a:ext uri="{FF2B5EF4-FFF2-40B4-BE49-F238E27FC236}">
                <a16:creationId xmlns:a16="http://schemas.microsoft.com/office/drawing/2014/main" id="{047FD9B2-BBFC-EBDD-3DF3-7749F1EA2DF3}"/>
              </a:ext>
            </a:extLst>
          </p:cNvPr>
          <p:cNvPicPr>
            <a:picLocks noChangeAspect="1"/>
          </p:cNvPicPr>
          <p:nvPr/>
        </p:nvPicPr>
        <p:blipFill>
          <a:blip r:embed="rId4" cstate="email">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a:ext>
            </a:extLst>
          </a:blip>
          <a:stretch>
            <a:fillRect/>
          </a:stretch>
        </p:blipFill>
        <p:spPr>
          <a:xfrm>
            <a:off x="8315280" y="2512385"/>
            <a:ext cx="3948197" cy="2055226"/>
          </a:xfrm>
          <a:prstGeom prst="rect">
            <a:avLst/>
          </a:prstGeom>
        </p:spPr>
      </p:pic>
      <p:pic>
        <p:nvPicPr>
          <p:cNvPr id="2050" name="Picture 2">
            <a:extLst>
              <a:ext uri="{FF2B5EF4-FFF2-40B4-BE49-F238E27FC236}">
                <a16:creationId xmlns:a16="http://schemas.microsoft.com/office/drawing/2014/main" id="{A2CCED33-9864-1CF2-A1D2-F610E36C62A8}"/>
              </a:ext>
            </a:extLst>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53826" y="5544054"/>
            <a:ext cx="3938595" cy="2066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2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CD8D0-E8C2-1148-5D29-2ECE7A2D1A8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7D77B98-EAD3-A8D8-0517-0CC1856002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AE04AE15-5607-3303-4935-D98CF8D78C8A}"/>
              </a:ext>
            </a:extLst>
          </p:cNvPr>
          <p:cNvSpPr/>
          <p:nvPr/>
        </p:nvSpPr>
        <p:spPr>
          <a:xfrm>
            <a:off x="0" y="0"/>
            <a:ext cx="14630400" cy="8229600"/>
          </a:xfrm>
          <a:prstGeom prst="rect">
            <a:avLst/>
          </a:prstGeom>
          <a:solidFill>
            <a:srgbClr val="07070C">
              <a:alpha val="80000"/>
            </a:srgbClr>
          </a:solidFill>
          <a:ln/>
        </p:spPr>
        <p:txBody>
          <a:bodyPr/>
          <a:lstStyle/>
          <a:p>
            <a:endParaRPr lang="en-US"/>
          </a:p>
        </p:txBody>
      </p:sp>
      <p:sp>
        <p:nvSpPr>
          <p:cNvPr id="4" name="Text 1">
            <a:extLst>
              <a:ext uri="{FF2B5EF4-FFF2-40B4-BE49-F238E27FC236}">
                <a16:creationId xmlns:a16="http://schemas.microsoft.com/office/drawing/2014/main" id="{186A54FE-1430-2ED5-EA9C-5E36EF028719}"/>
              </a:ext>
            </a:extLst>
          </p:cNvPr>
          <p:cNvSpPr/>
          <p:nvPr/>
        </p:nvSpPr>
        <p:spPr>
          <a:xfrm>
            <a:off x="793790" y="714851"/>
            <a:ext cx="9891557" cy="657920"/>
          </a:xfrm>
          <a:prstGeom prst="rect">
            <a:avLst/>
          </a:prstGeom>
          <a:noFill/>
          <a:ln/>
        </p:spPr>
        <p:txBody>
          <a:bodyPr wrap="none" lIns="0" tIns="0" rIns="0" bIns="0" rtlCol="0" anchor="t"/>
          <a:lstStyle/>
          <a:p>
            <a:r>
              <a:rPr lang="en-US" sz="4200" b="1">
                <a:gradFill>
                  <a:gsLst>
                    <a:gs pos="0">
                      <a:srgbClr val="B573FD"/>
                    </a:gs>
                    <a:gs pos="39000">
                      <a:srgbClr val="9E91FF"/>
                    </a:gs>
                    <a:gs pos="83000">
                      <a:srgbClr val="91B3FF"/>
                    </a:gs>
                    <a:gs pos="100000">
                      <a:srgbClr val="B5E3FF"/>
                    </a:gs>
                  </a:gsLst>
                  <a:lin ang="0" scaled="1"/>
                </a:gradFill>
                <a:ea typeface="+mn-lt"/>
                <a:cs typeface="+mn-lt"/>
              </a:rPr>
              <a:t>Performance Verification </a:t>
            </a:r>
            <a:endParaRPr lang="en-US" b="1"/>
          </a:p>
        </p:txBody>
      </p:sp>
      <p:sp>
        <p:nvSpPr>
          <p:cNvPr id="7" name="Shape 1">
            <a:extLst>
              <a:ext uri="{FF2B5EF4-FFF2-40B4-BE49-F238E27FC236}">
                <a16:creationId xmlns:a16="http://schemas.microsoft.com/office/drawing/2014/main" id="{2585169F-D60F-0A1C-0189-A3584644C9CA}"/>
              </a:ext>
            </a:extLst>
          </p:cNvPr>
          <p:cNvSpPr/>
          <p:nvPr/>
        </p:nvSpPr>
        <p:spPr>
          <a:xfrm>
            <a:off x="793791" y="1374250"/>
            <a:ext cx="3017520" cy="81814"/>
          </a:xfrm>
          <a:prstGeom prst="roundRect">
            <a:avLst>
              <a:gd name="adj" fmla="val 1344"/>
            </a:avLst>
          </a:prstGeom>
          <a:solidFill>
            <a:srgbClr val="26262B"/>
          </a:solidFill>
          <a:ln/>
        </p:spPr>
        <p:txBody>
          <a:bodyPr/>
          <a:lstStyle/>
          <a:p>
            <a:endParaRPr lang="en-US"/>
          </a:p>
        </p:txBody>
      </p:sp>
      <p:pic>
        <p:nvPicPr>
          <p:cNvPr id="6" name="Picture 2" descr="A graph with different colored bars">
            <a:extLst>
              <a:ext uri="{FF2B5EF4-FFF2-40B4-BE49-F238E27FC236}">
                <a16:creationId xmlns:a16="http://schemas.microsoft.com/office/drawing/2014/main" id="{452DD89E-59C7-9774-52DC-FBCE5100120E}"/>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57999" y="1629116"/>
            <a:ext cx="12115430" cy="637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961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desk with computers&#10;&#10;AI-generated content may be incorrect.">
            <a:extLst>
              <a:ext uri="{FF2B5EF4-FFF2-40B4-BE49-F238E27FC236}">
                <a16:creationId xmlns:a16="http://schemas.microsoft.com/office/drawing/2014/main" id="{28C005F8-4F92-39D6-AF0F-77AC06F85FAD}"/>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430" y="0"/>
            <a:ext cx="14630400" cy="8235383"/>
          </a:xfrm>
          <a:prstGeom prst="rect">
            <a:avLst/>
          </a:prstGeom>
          <a:solidFill>
            <a:srgbClr val="07070C">
              <a:alpha val="80000"/>
            </a:srgbClr>
          </a:solidFill>
          <a:ln/>
        </p:spPr>
        <p:txBody>
          <a:bodyPr/>
          <a:lstStyle/>
          <a:p>
            <a:endParaRPr lang="en-US"/>
          </a:p>
        </p:txBody>
      </p:sp>
      <p:sp>
        <p:nvSpPr>
          <p:cNvPr id="19" name="Shape 2">
            <a:extLst>
              <a:ext uri="{FF2B5EF4-FFF2-40B4-BE49-F238E27FC236}">
                <a16:creationId xmlns:a16="http://schemas.microsoft.com/office/drawing/2014/main" id="{C065F06F-3A5D-BCAA-7AB6-4E32972FB4B9}"/>
              </a:ext>
            </a:extLst>
          </p:cNvPr>
          <p:cNvSpPr/>
          <p:nvPr/>
        </p:nvSpPr>
        <p:spPr>
          <a:xfrm>
            <a:off x="7299960" y="2661017"/>
            <a:ext cx="30480" cy="3447288"/>
          </a:xfrm>
          <a:prstGeom prst="roundRect">
            <a:avLst>
              <a:gd name="adj" fmla="val 111628"/>
            </a:avLst>
          </a:prstGeom>
          <a:solidFill>
            <a:srgbClr val="3F3F44"/>
          </a:solidFill>
          <a:ln/>
        </p:spPr>
        <p:txBody>
          <a:bodyPr/>
          <a:lstStyle/>
          <a:p>
            <a:endParaRPr lang="en-US"/>
          </a:p>
        </p:txBody>
      </p:sp>
      <p:sp>
        <p:nvSpPr>
          <p:cNvPr id="4" name="Text 1"/>
          <p:cNvSpPr/>
          <p:nvPr/>
        </p:nvSpPr>
        <p:spPr>
          <a:xfrm>
            <a:off x="793790" y="1605677"/>
            <a:ext cx="7655957" cy="708779"/>
          </a:xfrm>
          <a:prstGeom prst="rect">
            <a:avLst/>
          </a:prstGeom>
          <a:noFill/>
          <a:ln/>
        </p:spPr>
        <p:txBody>
          <a:bodyPr wrap="none" lIns="0" tIns="0" rIns="0" bIns="0" rtlCol="0" anchor="t"/>
          <a:lstStyle/>
          <a:p>
            <a:pPr>
              <a:lnSpc>
                <a:spcPts val="5550"/>
              </a:lnSpc>
            </a:pPr>
            <a:r>
              <a:rPr lang="en-US" sz="4450" b="1">
                <a:gradFill>
                  <a:gsLst>
                    <a:gs pos="0">
                      <a:srgbClr val="B573FD"/>
                    </a:gs>
                    <a:gs pos="39000">
                      <a:srgbClr val="9E91FF"/>
                    </a:gs>
                    <a:gs pos="83000">
                      <a:srgbClr val="91B3FF"/>
                    </a:gs>
                    <a:gs pos="100000">
                      <a:srgbClr val="B5E3FF"/>
                    </a:gs>
                  </a:gsLst>
                  <a:lin ang="0" scaled="1"/>
                </a:gradFill>
                <a:latin typeface="+mj-lt"/>
                <a:ea typeface="Sora Medium"/>
              </a:rPr>
              <a:t>Full System Implementation</a:t>
            </a:r>
            <a:endParaRPr lang="en-US" sz="4800"/>
          </a:p>
        </p:txBody>
      </p:sp>
      <p:sp>
        <p:nvSpPr>
          <p:cNvPr id="6" name="Shape 3"/>
          <p:cNvSpPr/>
          <p:nvPr/>
        </p:nvSpPr>
        <p:spPr>
          <a:xfrm>
            <a:off x="6410087" y="3263979"/>
            <a:ext cx="680442" cy="30480"/>
          </a:xfrm>
          <a:prstGeom prst="roundRect">
            <a:avLst>
              <a:gd name="adj" fmla="val 111628"/>
            </a:avLst>
          </a:prstGeom>
          <a:solidFill>
            <a:srgbClr val="3F3F44"/>
          </a:solidFill>
          <a:ln/>
        </p:spPr>
        <p:txBody>
          <a:bodyPr/>
          <a:lstStyle/>
          <a:p>
            <a:endParaRPr lang="en-US"/>
          </a:p>
        </p:txBody>
      </p:sp>
      <p:sp>
        <p:nvSpPr>
          <p:cNvPr id="7" name="Shape 4"/>
          <p:cNvSpPr/>
          <p:nvPr/>
        </p:nvSpPr>
        <p:spPr>
          <a:xfrm>
            <a:off x="7060049" y="3030943"/>
            <a:ext cx="510302" cy="510302"/>
          </a:xfrm>
          <a:prstGeom prst="roundRect">
            <a:avLst>
              <a:gd name="adj" fmla="val 6667"/>
            </a:avLst>
          </a:prstGeom>
          <a:solidFill>
            <a:srgbClr val="26262B"/>
          </a:solidFill>
          <a:ln/>
        </p:spPr>
        <p:txBody>
          <a:bodyPr/>
          <a:lstStyle/>
          <a:p>
            <a:endParaRPr lang="en-US"/>
          </a:p>
        </p:txBody>
      </p:sp>
      <p:sp>
        <p:nvSpPr>
          <p:cNvPr id="9" name="Text 6"/>
          <p:cNvSpPr/>
          <p:nvPr/>
        </p:nvSpPr>
        <p:spPr>
          <a:xfrm>
            <a:off x="2105660" y="2818772"/>
            <a:ext cx="4060329" cy="581145"/>
          </a:xfrm>
          <a:prstGeom prst="rect">
            <a:avLst/>
          </a:prstGeom>
          <a:noFill/>
          <a:ln/>
        </p:spPr>
        <p:txBody>
          <a:bodyPr wrap="none" lIns="0" tIns="0" rIns="0" bIns="0" rtlCol="0" anchor="t"/>
          <a:lstStyle/>
          <a:p>
            <a:pPr>
              <a:lnSpc>
                <a:spcPts val="5550"/>
              </a:lnSpc>
            </a:pPr>
            <a:r>
              <a:rPr lang="en-US" sz="2400" b="1">
                <a:gradFill>
                  <a:gsLst>
                    <a:gs pos="0">
                      <a:srgbClr val="B573FD"/>
                    </a:gs>
                    <a:gs pos="39000">
                      <a:srgbClr val="9E91FF"/>
                    </a:gs>
                    <a:gs pos="83000">
                      <a:srgbClr val="91B3FF"/>
                    </a:gs>
                    <a:gs pos="100000">
                      <a:srgbClr val="B5E3FF"/>
                    </a:gs>
                  </a:gsLst>
                  <a:lin ang="0" scaled="1"/>
                </a:gradFill>
                <a:latin typeface="+mj-lt"/>
                <a:ea typeface="Sora Medium"/>
              </a:rPr>
              <a:t>Full System Implementation</a:t>
            </a:r>
            <a:endParaRPr lang="en-US" sz="2400"/>
          </a:p>
        </p:txBody>
      </p:sp>
      <p:sp>
        <p:nvSpPr>
          <p:cNvPr id="10" name="Text 7"/>
          <p:cNvSpPr/>
          <p:nvPr/>
        </p:nvSpPr>
        <p:spPr>
          <a:xfrm>
            <a:off x="781090" y="3642274"/>
            <a:ext cx="5387340" cy="362903"/>
          </a:xfrm>
          <a:prstGeom prst="rect">
            <a:avLst/>
          </a:prstGeom>
          <a:noFill/>
          <a:ln/>
        </p:spPr>
        <p:txBody>
          <a:bodyPr wrap="none" lIns="0" tIns="0" rIns="0" bIns="0" rtlCol="0" anchor="t"/>
          <a:lstStyle/>
          <a:p>
            <a:pPr algn="r">
              <a:lnSpc>
                <a:spcPts val="2850"/>
              </a:lnSpc>
            </a:pPr>
            <a:r>
              <a:rPr lang="en-US" sz="1750">
                <a:solidFill>
                  <a:srgbClr val="E0D6DE"/>
                </a:solidFill>
                <a:ea typeface="+mn-lt"/>
                <a:cs typeface="+mn-lt"/>
              </a:rPr>
              <a:t>Connecting Kendra, Bedrock, Lambda, &amp; Lex </a:t>
            </a:r>
            <a:endParaRPr lang="en-US"/>
          </a:p>
        </p:txBody>
      </p:sp>
      <p:sp>
        <p:nvSpPr>
          <p:cNvPr id="12" name="Shape 9"/>
          <p:cNvSpPr/>
          <p:nvPr/>
        </p:nvSpPr>
        <p:spPr>
          <a:xfrm>
            <a:off x="7539871" y="5584879"/>
            <a:ext cx="680442" cy="30480"/>
          </a:xfrm>
          <a:prstGeom prst="roundRect">
            <a:avLst>
              <a:gd name="adj" fmla="val 111628"/>
            </a:avLst>
          </a:prstGeom>
          <a:solidFill>
            <a:srgbClr val="3F3F44"/>
          </a:solidFill>
          <a:ln/>
        </p:spPr>
        <p:txBody>
          <a:bodyPr/>
          <a:lstStyle/>
          <a:p>
            <a:endParaRPr lang="en-US"/>
          </a:p>
        </p:txBody>
      </p:sp>
      <p:sp>
        <p:nvSpPr>
          <p:cNvPr id="13" name="Shape 10"/>
          <p:cNvSpPr/>
          <p:nvPr/>
        </p:nvSpPr>
        <p:spPr>
          <a:xfrm>
            <a:off x="7060049" y="5352420"/>
            <a:ext cx="510302" cy="510302"/>
          </a:xfrm>
          <a:prstGeom prst="roundRect">
            <a:avLst>
              <a:gd name="adj" fmla="val 6667"/>
            </a:avLst>
          </a:prstGeom>
          <a:solidFill>
            <a:srgbClr val="26262B"/>
          </a:solidFill>
          <a:ln/>
        </p:spPr>
        <p:txBody>
          <a:bodyPr/>
          <a:lstStyle/>
          <a:p>
            <a:endParaRPr lang="en-US"/>
          </a:p>
        </p:txBody>
      </p:sp>
      <p:sp>
        <p:nvSpPr>
          <p:cNvPr id="11" name="Rectangle 10">
            <a:extLst>
              <a:ext uri="{FF2B5EF4-FFF2-40B4-BE49-F238E27FC236}">
                <a16:creationId xmlns:a16="http://schemas.microsoft.com/office/drawing/2014/main" id="{DFE22BB3-637C-B3EA-84C0-A10FC2C62974}"/>
              </a:ext>
            </a:extLst>
          </p:cNvPr>
          <p:cNvSpPr/>
          <p:nvPr/>
        </p:nvSpPr>
        <p:spPr>
          <a:xfrm>
            <a:off x="3204485" y="5194252"/>
            <a:ext cx="3203805" cy="1839144"/>
          </a:xfrm>
          <a:prstGeom prst="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12"/>
          <p:cNvSpPr/>
          <p:nvPr/>
        </p:nvSpPr>
        <p:spPr>
          <a:xfrm>
            <a:off x="8410015" y="5440385"/>
            <a:ext cx="2883748" cy="354330"/>
          </a:xfrm>
          <a:prstGeom prst="rect">
            <a:avLst/>
          </a:prstGeom>
          <a:noFill/>
          <a:ln/>
        </p:spPr>
        <p:txBody>
          <a:bodyPr wrap="none" lIns="0" tIns="0" rIns="0" bIns="0" rtlCol="0" anchor="t"/>
          <a:lstStyle/>
          <a:p>
            <a:pPr marL="0" indent="0" algn="r">
              <a:lnSpc>
                <a:spcPts val="2750"/>
              </a:lnSpc>
              <a:buNone/>
            </a:pPr>
            <a:r>
              <a:rPr lang="en-US" sz="2200" b="1">
                <a:gradFill>
                  <a:gsLst>
                    <a:gs pos="0">
                      <a:srgbClr val="B573FD"/>
                    </a:gs>
                    <a:gs pos="39000">
                      <a:srgbClr val="9E91FF"/>
                    </a:gs>
                    <a:gs pos="83000">
                      <a:srgbClr val="91B3FF"/>
                    </a:gs>
                    <a:gs pos="100000">
                      <a:srgbClr val="B5E3FF"/>
                    </a:gs>
                  </a:gsLst>
                  <a:lin ang="0" scaled="1"/>
                </a:gradFill>
                <a:ea typeface="Sora Medium"/>
                <a:cs typeface="Sora Medium" pitchFamily="34" charset="-120"/>
              </a:rPr>
              <a:t>How we did Testing?</a:t>
            </a:r>
            <a:endParaRPr lang="en-US" sz="2200" b="1">
              <a:gradFill>
                <a:gsLst>
                  <a:gs pos="0">
                    <a:srgbClr val="B573FD"/>
                  </a:gs>
                  <a:gs pos="39000">
                    <a:srgbClr val="9E91FF"/>
                  </a:gs>
                  <a:gs pos="83000">
                    <a:srgbClr val="91B3FF"/>
                  </a:gs>
                  <a:gs pos="100000">
                    <a:srgbClr val="B5E3FF"/>
                  </a:gs>
                </a:gsLst>
                <a:lin ang="0" scaled="1"/>
              </a:gradFill>
              <a:ea typeface="Sora Medium"/>
            </a:endParaRPr>
          </a:p>
        </p:txBody>
      </p:sp>
      <p:sp>
        <p:nvSpPr>
          <p:cNvPr id="24" name="Shape 16">
            <a:extLst>
              <a:ext uri="{FF2B5EF4-FFF2-40B4-BE49-F238E27FC236}">
                <a16:creationId xmlns:a16="http://schemas.microsoft.com/office/drawing/2014/main" id="{D9C1897C-6317-F5F3-3223-F0726B9C5704}"/>
              </a:ext>
            </a:extLst>
          </p:cNvPr>
          <p:cNvSpPr/>
          <p:nvPr/>
        </p:nvSpPr>
        <p:spPr>
          <a:xfrm>
            <a:off x="793790" y="2268737"/>
            <a:ext cx="3017520" cy="45719"/>
          </a:xfrm>
          <a:prstGeom prst="roundRect">
            <a:avLst>
              <a:gd name="adj" fmla="val 111628"/>
            </a:avLst>
          </a:prstGeom>
          <a:solidFill>
            <a:srgbClr val="3F3F44"/>
          </a:solidFill>
          <a:ln/>
        </p:spPr>
        <p:txBody>
          <a:bodyPr/>
          <a:lstStyle/>
          <a:p>
            <a:endParaRPr lang="en-US"/>
          </a:p>
        </p:txBody>
      </p:sp>
      <p:sp>
        <p:nvSpPr>
          <p:cNvPr id="25" name="Text 17">
            <a:extLst>
              <a:ext uri="{FF2B5EF4-FFF2-40B4-BE49-F238E27FC236}">
                <a16:creationId xmlns:a16="http://schemas.microsoft.com/office/drawing/2014/main" id="{6D351270-E30A-C4D8-6DAB-F87CEB1C850F}"/>
              </a:ext>
            </a:extLst>
          </p:cNvPr>
          <p:cNvSpPr/>
          <p:nvPr/>
        </p:nvSpPr>
        <p:spPr>
          <a:xfrm>
            <a:off x="7138329" y="5455209"/>
            <a:ext cx="340162" cy="425291"/>
          </a:xfrm>
          <a:prstGeom prst="rect">
            <a:avLst/>
          </a:prstGeom>
          <a:noFill/>
          <a:ln/>
        </p:spPr>
        <p:txBody>
          <a:bodyPr wrap="none" lIns="0" tIns="0" rIns="0" bIns="0" rtlCol="0" anchor="t"/>
          <a:lstStyle/>
          <a:p>
            <a:pPr marL="0" indent="0" algn="ctr">
              <a:lnSpc>
                <a:spcPts val="2650"/>
              </a:lnSpc>
              <a:buNone/>
            </a:pPr>
            <a:r>
              <a:rPr lang="en-US" sz="2650">
                <a:solidFill>
                  <a:srgbClr val="E0D6DE"/>
                </a:solidFill>
                <a:latin typeface="+mj-lt"/>
                <a:ea typeface="Sora Medium" pitchFamily="34" charset="-122"/>
              </a:rPr>
              <a:t>2</a:t>
            </a:r>
            <a:endParaRPr lang="en-US" sz="2650">
              <a:latin typeface="+mj-lt"/>
            </a:endParaRPr>
          </a:p>
        </p:txBody>
      </p:sp>
      <p:grpSp>
        <p:nvGrpSpPr>
          <p:cNvPr id="26" name="Group 25">
            <a:extLst>
              <a:ext uri="{FF2B5EF4-FFF2-40B4-BE49-F238E27FC236}">
                <a16:creationId xmlns:a16="http://schemas.microsoft.com/office/drawing/2014/main" id="{099CD8BA-9216-7F79-0120-C1A1E4C9A9A1}"/>
              </a:ext>
            </a:extLst>
          </p:cNvPr>
          <p:cNvGrpSpPr/>
          <p:nvPr/>
        </p:nvGrpSpPr>
        <p:grpSpPr>
          <a:xfrm>
            <a:off x="8461970" y="2788143"/>
            <a:ext cx="3397356" cy="1842304"/>
            <a:chOff x="1829764" y="1531000"/>
            <a:chExt cx="10628764" cy="5087439"/>
          </a:xfrm>
        </p:grpSpPr>
        <p:sp>
          <p:nvSpPr>
            <p:cNvPr id="27" name="Rectangle 26">
              <a:extLst>
                <a:ext uri="{FF2B5EF4-FFF2-40B4-BE49-F238E27FC236}">
                  <a16:creationId xmlns:a16="http://schemas.microsoft.com/office/drawing/2014/main" id="{92A37123-EEF6-0013-8857-CA454438FDFC}"/>
                </a:ext>
              </a:extLst>
            </p:cNvPr>
            <p:cNvSpPr/>
            <p:nvPr/>
          </p:nvSpPr>
          <p:spPr>
            <a:xfrm>
              <a:off x="2004646" y="1539726"/>
              <a:ext cx="10023231" cy="5078713"/>
            </a:xfrm>
            <a:prstGeom prst="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screenshot of a computer&#10;&#10;AI-generated content may be incorrect.">
              <a:extLst>
                <a:ext uri="{FF2B5EF4-FFF2-40B4-BE49-F238E27FC236}">
                  <a16:creationId xmlns:a16="http://schemas.microsoft.com/office/drawing/2014/main" id="{2C167CA1-C30F-DA63-68B3-3D669616E4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29764" y="1531000"/>
              <a:ext cx="10628764" cy="5087439"/>
            </a:xfrm>
            <a:prstGeom prst="rect">
              <a:avLst/>
            </a:prstGeom>
          </p:spPr>
        </p:pic>
      </p:grpSp>
      <p:sp>
        <p:nvSpPr>
          <p:cNvPr id="20" name="Text 17"/>
          <p:cNvSpPr/>
          <p:nvPr/>
        </p:nvSpPr>
        <p:spPr>
          <a:xfrm>
            <a:off x="7146813" y="3144973"/>
            <a:ext cx="340162" cy="425291"/>
          </a:xfrm>
          <a:prstGeom prst="rect">
            <a:avLst/>
          </a:prstGeom>
          <a:noFill/>
          <a:ln/>
        </p:spPr>
        <p:txBody>
          <a:bodyPr wrap="none" lIns="0" tIns="0" rIns="0" bIns="0" rtlCol="0" anchor="t"/>
          <a:lstStyle/>
          <a:p>
            <a:pPr marL="0" indent="0" algn="ctr">
              <a:lnSpc>
                <a:spcPts val="2650"/>
              </a:lnSpc>
              <a:buNone/>
            </a:pPr>
            <a:r>
              <a:rPr lang="en-US" sz="2650">
                <a:solidFill>
                  <a:srgbClr val="E0D6DE"/>
                </a:solidFill>
                <a:latin typeface="+mj-lt"/>
                <a:ea typeface="Sora Medium" pitchFamily="34" charset="-122"/>
              </a:rPr>
              <a:t>1</a:t>
            </a:r>
            <a:endParaRPr lang="en-US" sz="2650">
              <a:latin typeface="+mj-lt"/>
            </a:endParaRPr>
          </a:p>
        </p:txBody>
      </p:sp>
      <p:pic>
        <p:nvPicPr>
          <p:cNvPr id="2" name="Picture 1" descr="A screen shot of a computer&#10;&#10;AI-generated content may be incorrect.">
            <a:extLst>
              <a:ext uri="{FF2B5EF4-FFF2-40B4-BE49-F238E27FC236}">
                <a16:creationId xmlns:a16="http://schemas.microsoft.com/office/drawing/2014/main" id="{2A4EDF78-5D30-EF42-75EB-768B401F8FB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65714" y="5659313"/>
            <a:ext cx="3091543" cy="9023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AEB21-63F6-7852-C4E8-5A356375C87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C582B02-471B-2F9C-2CAF-02FD809DCD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06BA9B3-ABF9-8AE5-B70E-4C2F341A2C03}"/>
              </a:ext>
            </a:extLst>
          </p:cNvPr>
          <p:cNvSpPr/>
          <p:nvPr/>
        </p:nvSpPr>
        <p:spPr>
          <a:xfrm>
            <a:off x="0" y="0"/>
            <a:ext cx="14630400" cy="8229600"/>
          </a:xfrm>
          <a:prstGeom prst="rect">
            <a:avLst/>
          </a:prstGeom>
          <a:solidFill>
            <a:srgbClr val="07070C">
              <a:alpha val="80000"/>
            </a:srgbClr>
          </a:solidFill>
          <a:ln/>
        </p:spPr>
        <p:txBody>
          <a:bodyPr/>
          <a:lstStyle/>
          <a:p>
            <a:endParaRPr lang="en-US"/>
          </a:p>
        </p:txBody>
      </p:sp>
      <p:sp>
        <p:nvSpPr>
          <p:cNvPr id="4" name="Text 1">
            <a:extLst>
              <a:ext uri="{FF2B5EF4-FFF2-40B4-BE49-F238E27FC236}">
                <a16:creationId xmlns:a16="http://schemas.microsoft.com/office/drawing/2014/main" id="{B6FA1C33-E734-23B4-E5D5-C476B9122BED}"/>
              </a:ext>
            </a:extLst>
          </p:cNvPr>
          <p:cNvSpPr/>
          <p:nvPr/>
        </p:nvSpPr>
        <p:spPr>
          <a:xfrm>
            <a:off x="793790" y="714851"/>
            <a:ext cx="9891557" cy="657920"/>
          </a:xfrm>
          <a:prstGeom prst="rect">
            <a:avLst/>
          </a:prstGeom>
          <a:noFill/>
          <a:ln/>
        </p:spPr>
        <p:txBody>
          <a:bodyPr wrap="none" lIns="0" tIns="0" rIns="0" bIns="0" rtlCol="0" anchor="t"/>
          <a:lstStyle/>
          <a:p>
            <a:r>
              <a:rPr lang="en-US" sz="4200" b="1">
                <a:gradFill>
                  <a:gsLst>
                    <a:gs pos="0">
                      <a:srgbClr val="B573FD"/>
                    </a:gs>
                    <a:gs pos="39000">
                      <a:srgbClr val="9E91FF"/>
                    </a:gs>
                    <a:gs pos="83000">
                      <a:srgbClr val="91B3FF"/>
                    </a:gs>
                    <a:gs pos="100000">
                      <a:srgbClr val="B5E3FF"/>
                    </a:gs>
                  </a:gsLst>
                  <a:lin ang="0" scaled="1"/>
                </a:gradFill>
                <a:ea typeface="+mn-lt"/>
                <a:cs typeface="+mn-lt"/>
              </a:rPr>
              <a:t>How we did Testing </a:t>
            </a:r>
          </a:p>
        </p:txBody>
      </p:sp>
      <p:sp>
        <p:nvSpPr>
          <p:cNvPr id="7" name="Shape 1">
            <a:extLst>
              <a:ext uri="{FF2B5EF4-FFF2-40B4-BE49-F238E27FC236}">
                <a16:creationId xmlns:a16="http://schemas.microsoft.com/office/drawing/2014/main" id="{499ADE61-B7F6-C066-61DC-3ED0C02C6B79}"/>
              </a:ext>
            </a:extLst>
          </p:cNvPr>
          <p:cNvSpPr/>
          <p:nvPr/>
        </p:nvSpPr>
        <p:spPr>
          <a:xfrm>
            <a:off x="793791" y="1381698"/>
            <a:ext cx="3106801" cy="16690"/>
          </a:xfrm>
          <a:prstGeom prst="roundRect">
            <a:avLst>
              <a:gd name="adj" fmla="val 1344"/>
            </a:avLst>
          </a:prstGeom>
          <a:solidFill>
            <a:srgbClr val="26262B"/>
          </a:solidFill>
          <a:ln/>
        </p:spPr>
        <p:txBody>
          <a:bodyPr/>
          <a:lstStyle/>
          <a:p>
            <a:endParaRPr lang="en-US"/>
          </a:p>
        </p:txBody>
      </p:sp>
      <p:sp>
        <p:nvSpPr>
          <p:cNvPr id="6" name="Rectangle 5">
            <a:extLst>
              <a:ext uri="{FF2B5EF4-FFF2-40B4-BE49-F238E27FC236}">
                <a16:creationId xmlns:a16="http://schemas.microsoft.com/office/drawing/2014/main" id="{7CA1CBD9-757C-4D58-D9BB-D9DE358205D5}"/>
              </a:ext>
            </a:extLst>
          </p:cNvPr>
          <p:cNvSpPr/>
          <p:nvPr/>
        </p:nvSpPr>
        <p:spPr>
          <a:xfrm>
            <a:off x="1865082" y="2412415"/>
            <a:ext cx="10995523" cy="3783855"/>
          </a:xfrm>
          <a:prstGeom prst="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10;&#10;AI-generated content may be incorrect.">
            <a:extLst>
              <a:ext uri="{FF2B5EF4-FFF2-40B4-BE49-F238E27FC236}">
                <a16:creationId xmlns:a16="http://schemas.microsoft.com/office/drawing/2014/main" id="{4BFA2201-B4A3-F93B-4FC8-E42C456A20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29342" y="3044902"/>
            <a:ext cx="10664320" cy="2460743"/>
          </a:xfrm>
          <a:prstGeom prst="rect">
            <a:avLst/>
          </a:prstGeom>
        </p:spPr>
      </p:pic>
    </p:spTree>
    <p:extLst>
      <p:ext uri="{BB962C8B-B14F-4D97-AF65-F5344CB8AC3E}">
        <p14:creationId xmlns:p14="http://schemas.microsoft.com/office/powerpoint/2010/main" val="49208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744700" cy="8229600"/>
          </a:xfrm>
          <a:prstGeom prst="rect">
            <a:avLst/>
          </a:prstGeom>
        </p:spPr>
      </p:pic>
      <p:sp>
        <p:nvSpPr>
          <p:cNvPr id="3" name="Shape 0"/>
          <p:cNvSpPr/>
          <p:nvPr/>
        </p:nvSpPr>
        <p:spPr>
          <a:xfrm>
            <a:off x="1" y="0"/>
            <a:ext cx="14744699" cy="8229600"/>
          </a:xfrm>
          <a:prstGeom prst="rect">
            <a:avLst/>
          </a:prstGeom>
          <a:solidFill>
            <a:srgbClr val="07070C">
              <a:alpha val="80000"/>
            </a:srgbClr>
          </a:solidFill>
          <a:ln/>
        </p:spPr>
        <p:txBody>
          <a:bodyPr/>
          <a:lstStyle/>
          <a:p>
            <a:endParaRPr lang="en-US"/>
          </a:p>
        </p:txBody>
      </p:sp>
      <p:sp>
        <p:nvSpPr>
          <p:cNvPr id="4" name="Text 1"/>
          <p:cNvSpPr/>
          <p:nvPr/>
        </p:nvSpPr>
        <p:spPr>
          <a:xfrm>
            <a:off x="793790" y="1642586"/>
            <a:ext cx="5797391" cy="708779"/>
          </a:xfrm>
          <a:prstGeom prst="rect">
            <a:avLst/>
          </a:prstGeom>
          <a:noFill/>
          <a:ln/>
        </p:spPr>
        <p:txBody>
          <a:bodyPr wrap="none" lIns="0" tIns="0" rIns="0" bIns="0" rtlCol="0" anchor="t"/>
          <a:lstStyle/>
          <a:p>
            <a:pPr>
              <a:lnSpc>
                <a:spcPts val="5550"/>
              </a:lnSpc>
            </a:pPr>
            <a:r>
              <a:rPr lang="en-US" sz="4450" b="1">
                <a:gradFill>
                  <a:gsLst>
                    <a:gs pos="0">
                      <a:srgbClr val="B573FD"/>
                    </a:gs>
                    <a:gs pos="39000">
                      <a:srgbClr val="9E91FF"/>
                    </a:gs>
                    <a:gs pos="83000">
                      <a:srgbClr val="91B3FF"/>
                    </a:gs>
                    <a:gs pos="100000">
                      <a:srgbClr val="B5E3FF"/>
                    </a:gs>
                  </a:gsLst>
                  <a:lin ang="0" scaled="1"/>
                </a:gradFill>
                <a:latin typeface="+mj-lt"/>
                <a:ea typeface="Sora Medium"/>
              </a:rPr>
              <a:t>Prompt Engineering</a:t>
            </a:r>
            <a:endParaRPr lang="en-US" sz="4450" b="1">
              <a:gradFill>
                <a:gsLst>
                  <a:gs pos="0">
                    <a:srgbClr val="B573FD"/>
                  </a:gs>
                  <a:gs pos="39000">
                    <a:srgbClr val="9E91FF"/>
                  </a:gs>
                  <a:gs pos="83000">
                    <a:srgbClr val="91B3FF"/>
                  </a:gs>
                  <a:gs pos="100000">
                    <a:srgbClr val="B5E3FF"/>
                  </a:gs>
                </a:gsLst>
                <a:lin ang="0" scaled="1"/>
              </a:gradFill>
              <a:latin typeface="+mj-lt"/>
            </a:endParaRPr>
          </a:p>
        </p:txBody>
      </p:sp>
      <p:grpSp>
        <p:nvGrpSpPr>
          <p:cNvPr id="8" name="Group 7">
            <a:extLst>
              <a:ext uri="{FF2B5EF4-FFF2-40B4-BE49-F238E27FC236}">
                <a16:creationId xmlns:a16="http://schemas.microsoft.com/office/drawing/2014/main" id="{89E77029-3734-7344-9610-49AB56FE3D31}"/>
              </a:ext>
            </a:extLst>
          </p:cNvPr>
          <p:cNvGrpSpPr/>
          <p:nvPr/>
        </p:nvGrpSpPr>
        <p:grpSpPr>
          <a:xfrm>
            <a:off x="7750298" y="3037284"/>
            <a:ext cx="5897642" cy="1787703"/>
            <a:chOff x="8001758" y="2899415"/>
            <a:chExt cx="5897642" cy="1787703"/>
          </a:xfrm>
        </p:grpSpPr>
        <p:sp>
          <p:nvSpPr>
            <p:cNvPr id="6" name="Text 3"/>
            <p:cNvSpPr/>
            <p:nvPr/>
          </p:nvSpPr>
          <p:spPr>
            <a:xfrm>
              <a:off x="8796759" y="3579491"/>
              <a:ext cx="3476388" cy="427549"/>
            </a:xfrm>
            <a:prstGeom prst="rect">
              <a:avLst/>
            </a:prstGeom>
            <a:noFill/>
            <a:ln/>
          </p:spPr>
          <p:txBody>
            <a:bodyPr wrap="none" lIns="0" tIns="0" rIns="0" bIns="0" rtlCol="0" anchor="t"/>
            <a:lstStyle/>
            <a:p>
              <a:pPr>
                <a:lnSpc>
                  <a:spcPts val="2750"/>
                </a:lnSpc>
              </a:pPr>
              <a:r>
                <a:rPr lang="en-US" sz="2800">
                  <a:gradFill>
                    <a:gsLst>
                      <a:gs pos="0">
                        <a:srgbClr val="B97BDB">
                          <a:lumMod val="100000"/>
                        </a:srgbClr>
                      </a:gs>
                      <a:gs pos="41000">
                        <a:srgbClr val="9E91FF"/>
                      </a:gs>
                      <a:gs pos="62000">
                        <a:srgbClr val="91B3FF"/>
                      </a:gs>
                      <a:gs pos="81000">
                        <a:srgbClr val="B5E3FF"/>
                      </a:gs>
                    </a:gsLst>
                    <a:lin ang="0" scaled="1"/>
                  </a:gradFill>
                  <a:ea typeface="Sora Medium"/>
                </a:rPr>
                <a:t>Model/Prompt Specificity</a:t>
              </a:r>
            </a:p>
          </p:txBody>
        </p:sp>
        <p:sp>
          <p:nvSpPr>
            <p:cNvPr id="10" name="Text 7"/>
            <p:cNvSpPr/>
            <p:nvPr/>
          </p:nvSpPr>
          <p:spPr>
            <a:xfrm>
              <a:off x="8165783" y="3437096"/>
              <a:ext cx="5670947" cy="1088708"/>
            </a:xfrm>
            <a:prstGeom prst="rect">
              <a:avLst/>
            </a:prstGeom>
            <a:noFill/>
            <a:ln/>
          </p:spPr>
          <p:txBody>
            <a:bodyPr wrap="square" lIns="0" tIns="0" rIns="0" bIns="0" rtlCol="0" anchor="t"/>
            <a:lstStyle/>
            <a:p>
              <a:pPr marL="0" indent="0" algn="l">
                <a:lnSpc>
                  <a:spcPts val="2850"/>
                </a:lnSpc>
                <a:buNone/>
              </a:pPr>
              <a:endParaRPr lang="en-US" sz="1750">
                <a:solidFill>
                  <a:srgbClr val="E0D6DE"/>
                </a:solidFill>
                <a:latin typeface="Noto Sans TC"/>
                <a:ea typeface="Noto Sans TC"/>
              </a:endParaRPr>
            </a:p>
          </p:txBody>
        </p:sp>
        <p:sp>
          <p:nvSpPr>
            <p:cNvPr id="17" name="Rectangle: Rounded Corners 16">
              <a:extLst>
                <a:ext uri="{FF2B5EF4-FFF2-40B4-BE49-F238E27FC236}">
                  <a16:creationId xmlns:a16="http://schemas.microsoft.com/office/drawing/2014/main" id="{6110850D-851A-2499-311E-948029D948C3}"/>
                </a:ext>
              </a:extLst>
            </p:cNvPr>
            <p:cNvSpPr/>
            <p:nvPr/>
          </p:nvSpPr>
          <p:spPr>
            <a:xfrm>
              <a:off x="8001758" y="2899415"/>
              <a:ext cx="5897642" cy="1787703"/>
            </a:xfrm>
            <a:prstGeom prst="round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9BCC56F-6EE6-FCD5-E1AD-F087EE88D598}"/>
              </a:ext>
            </a:extLst>
          </p:cNvPr>
          <p:cNvGrpSpPr/>
          <p:nvPr/>
        </p:nvGrpSpPr>
        <p:grpSpPr>
          <a:xfrm>
            <a:off x="1007356" y="3037284"/>
            <a:ext cx="5943037" cy="1787703"/>
            <a:chOff x="1258816" y="2899415"/>
            <a:chExt cx="5943037" cy="1787703"/>
          </a:xfrm>
        </p:grpSpPr>
        <p:sp>
          <p:nvSpPr>
            <p:cNvPr id="7" name="Text 4"/>
            <p:cNvSpPr/>
            <p:nvPr/>
          </p:nvSpPr>
          <p:spPr>
            <a:xfrm>
              <a:off x="1530906" y="3437096"/>
              <a:ext cx="5670947" cy="1088708"/>
            </a:xfrm>
            <a:prstGeom prst="rect">
              <a:avLst/>
            </a:prstGeom>
            <a:noFill/>
            <a:ln/>
          </p:spPr>
          <p:txBody>
            <a:bodyPr wrap="square" lIns="0" tIns="0" rIns="0" bIns="0" rtlCol="0" anchor="t"/>
            <a:lstStyle/>
            <a:p>
              <a:pPr marL="0" indent="0" algn="l">
                <a:lnSpc>
                  <a:spcPts val="2850"/>
                </a:lnSpc>
                <a:buNone/>
              </a:pPr>
              <a:endParaRPr lang="en-US" sz="1750">
                <a:solidFill>
                  <a:srgbClr val="E0D6DE"/>
                </a:solidFill>
                <a:latin typeface="Noto Sans TC"/>
                <a:ea typeface="Noto Sans TC"/>
              </a:endParaRPr>
            </a:p>
          </p:txBody>
        </p:sp>
        <p:sp>
          <p:nvSpPr>
            <p:cNvPr id="9" name="Text 6"/>
            <p:cNvSpPr/>
            <p:nvPr/>
          </p:nvSpPr>
          <p:spPr>
            <a:xfrm>
              <a:off x="2135965" y="3682209"/>
              <a:ext cx="4143344" cy="433842"/>
            </a:xfrm>
            <a:prstGeom prst="rect">
              <a:avLst/>
            </a:prstGeom>
            <a:noFill/>
            <a:ln/>
          </p:spPr>
          <p:txBody>
            <a:bodyPr wrap="none" lIns="0" tIns="0" rIns="0" bIns="0" rtlCol="0" anchor="t"/>
            <a:lstStyle/>
            <a:p>
              <a:pPr algn="ctr">
                <a:lnSpc>
                  <a:spcPts val="2750"/>
                </a:lnSpc>
              </a:pPr>
              <a:r>
                <a:rPr lang="en-US" sz="2800">
                  <a:gradFill>
                    <a:gsLst>
                      <a:gs pos="0">
                        <a:srgbClr val="B97BDB">
                          <a:lumMod val="100000"/>
                        </a:srgbClr>
                      </a:gs>
                      <a:gs pos="41000">
                        <a:srgbClr val="9E91FF"/>
                      </a:gs>
                      <a:gs pos="62000">
                        <a:srgbClr val="91B3FF"/>
                      </a:gs>
                      <a:gs pos="81000">
                        <a:srgbClr val="B5E3FF"/>
                      </a:gs>
                    </a:gsLst>
                    <a:lin ang="0" scaled="1"/>
                  </a:gradFill>
                  <a:ea typeface="Sora Medium"/>
                </a:rPr>
                <a:t>Test Driven</a:t>
              </a:r>
            </a:p>
          </p:txBody>
        </p:sp>
        <p:sp>
          <p:nvSpPr>
            <p:cNvPr id="18" name="Rectangle: Rounded Corners 17">
              <a:extLst>
                <a:ext uri="{FF2B5EF4-FFF2-40B4-BE49-F238E27FC236}">
                  <a16:creationId xmlns:a16="http://schemas.microsoft.com/office/drawing/2014/main" id="{EA28CDBB-2A40-C2AA-C803-2DBE988FF8E2}"/>
                </a:ext>
              </a:extLst>
            </p:cNvPr>
            <p:cNvSpPr/>
            <p:nvPr/>
          </p:nvSpPr>
          <p:spPr>
            <a:xfrm>
              <a:off x="1258816" y="2899415"/>
              <a:ext cx="5897642" cy="1787703"/>
            </a:xfrm>
            <a:prstGeom prst="round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78D3ED7-F5EA-9C91-9AEA-59A0EFD131F5}"/>
              </a:ext>
            </a:extLst>
          </p:cNvPr>
          <p:cNvGrpSpPr/>
          <p:nvPr/>
        </p:nvGrpSpPr>
        <p:grpSpPr>
          <a:xfrm>
            <a:off x="7750297" y="5071205"/>
            <a:ext cx="5897642" cy="1787703"/>
            <a:chOff x="8001757" y="4933336"/>
            <a:chExt cx="5897642" cy="1787703"/>
          </a:xfrm>
        </p:grpSpPr>
        <p:sp>
          <p:nvSpPr>
            <p:cNvPr id="15" name="Text 12"/>
            <p:cNvSpPr/>
            <p:nvPr/>
          </p:nvSpPr>
          <p:spPr>
            <a:xfrm>
              <a:off x="9901155" y="5663751"/>
              <a:ext cx="1920834" cy="327827"/>
            </a:xfrm>
            <a:prstGeom prst="rect">
              <a:avLst/>
            </a:prstGeom>
            <a:noFill/>
            <a:ln/>
          </p:spPr>
          <p:txBody>
            <a:bodyPr wrap="none" lIns="0" tIns="0" rIns="0" bIns="0" rtlCol="0" anchor="t"/>
            <a:lstStyle/>
            <a:p>
              <a:pPr>
                <a:lnSpc>
                  <a:spcPts val="2750"/>
                </a:lnSpc>
              </a:pPr>
              <a:r>
                <a:rPr lang="en-US" sz="2800">
                  <a:gradFill>
                    <a:gsLst>
                      <a:gs pos="0">
                        <a:srgbClr val="B97BDB">
                          <a:lumMod val="100000"/>
                        </a:srgbClr>
                      </a:gs>
                      <a:gs pos="41000">
                        <a:srgbClr val="9E91FF"/>
                      </a:gs>
                      <a:gs pos="62000">
                        <a:srgbClr val="91B3FF"/>
                      </a:gs>
                      <a:gs pos="81000">
                        <a:srgbClr val="B5E3FF"/>
                      </a:gs>
                    </a:gsLst>
                    <a:lin ang="0" scaled="1"/>
                  </a:gradFill>
                  <a:ea typeface="Sora Medium"/>
                </a:rPr>
                <a:t>Fine Tuning</a:t>
              </a:r>
            </a:p>
          </p:txBody>
        </p:sp>
        <p:sp>
          <p:nvSpPr>
            <p:cNvPr id="16" name="Text 13"/>
            <p:cNvSpPr/>
            <p:nvPr/>
          </p:nvSpPr>
          <p:spPr>
            <a:xfrm>
              <a:off x="8165783" y="5498187"/>
              <a:ext cx="5670947" cy="1088708"/>
            </a:xfrm>
            <a:prstGeom prst="rect">
              <a:avLst/>
            </a:prstGeom>
            <a:noFill/>
            <a:ln/>
          </p:spPr>
          <p:txBody>
            <a:bodyPr wrap="square" lIns="0" tIns="0" rIns="0" bIns="0" rtlCol="0" anchor="t"/>
            <a:lstStyle/>
            <a:p>
              <a:pPr marL="0" indent="0" algn="l">
                <a:lnSpc>
                  <a:spcPts val="2850"/>
                </a:lnSpc>
                <a:buNone/>
              </a:pPr>
              <a:endParaRPr lang="en-US" sz="1750">
                <a:solidFill>
                  <a:srgbClr val="E0D6DE"/>
                </a:solidFill>
                <a:latin typeface="Noto Sans TC"/>
                <a:ea typeface="Noto Sans TC"/>
              </a:endParaRPr>
            </a:p>
          </p:txBody>
        </p:sp>
        <p:sp>
          <p:nvSpPr>
            <p:cNvPr id="19" name="Rectangle: Rounded Corners 18">
              <a:extLst>
                <a:ext uri="{FF2B5EF4-FFF2-40B4-BE49-F238E27FC236}">
                  <a16:creationId xmlns:a16="http://schemas.microsoft.com/office/drawing/2014/main" id="{8745CC6D-B4E4-3D34-FDAE-30E8F22B3685}"/>
                </a:ext>
              </a:extLst>
            </p:cNvPr>
            <p:cNvSpPr/>
            <p:nvPr/>
          </p:nvSpPr>
          <p:spPr>
            <a:xfrm>
              <a:off x="8001757" y="4933336"/>
              <a:ext cx="5897642" cy="1787703"/>
            </a:xfrm>
            <a:prstGeom prst="round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400F7767-B1F9-A204-2440-A8AB4B8DF2CD}"/>
              </a:ext>
            </a:extLst>
          </p:cNvPr>
          <p:cNvGrpSpPr/>
          <p:nvPr/>
        </p:nvGrpSpPr>
        <p:grpSpPr>
          <a:xfrm>
            <a:off x="1052751" y="5057475"/>
            <a:ext cx="5897642" cy="1787703"/>
            <a:chOff x="1304211" y="4919606"/>
            <a:chExt cx="5897642" cy="1787703"/>
          </a:xfrm>
        </p:grpSpPr>
        <p:sp>
          <p:nvSpPr>
            <p:cNvPr id="12" name="Text 9"/>
            <p:cNvSpPr/>
            <p:nvPr/>
          </p:nvSpPr>
          <p:spPr>
            <a:xfrm>
              <a:off x="2666120" y="5650499"/>
              <a:ext cx="3166006" cy="327826"/>
            </a:xfrm>
            <a:prstGeom prst="rect">
              <a:avLst/>
            </a:prstGeom>
            <a:noFill/>
            <a:ln/>
          </p:spPr>
          <p:txBody>
            <a:bodyPr wrap="none" lIns="0" tIns="0" rIns="0" bIns="0" rtlCol="0" anchor="t"/>
            <a:lstStyle/>
            <a:p>
              <a:pPr marL="0" indent="0" algn="l">
                <a:lnSpc>
                  <a:spcPts val="2750"/>
                </a:lnSpc>
                <a:buNone/>
              </a:pPr>
              <a:r>
                <a:rPr lang="en-US" sz="2800">
                  <a:gradFill>
                    <a:gsLst>
                      <a:gs pos="0">
                        <a:srgbClr val="B97BDB">
                          <a:lumMod val="100000"/>
                        </a:srgbClr>
                      </a:gs>
                      <a:gs pos="41000">
                        <a:srgbClr val="9E91FF"/>
                      </a:gs>
                      <a:gs pos="62000">
                        <a:srgbClr val="91B3FF"/>
                      </a:gs>
                      <a:gs pos="81000">
                        <a:srgbClr val="B5E3FF"/>
                      </a:gs>
                    </a:gsLst>
                    <a:lin ang="0" scaled="1"/>
                  </a:gradFill>
                  <a:latin typeface="Century Gothic"/>
                  <a:ea typeface="Sora Medium"/>
                  <a:cs typeface="Sora Medium" pitchFamily="34" charset="-120"/>
                </a:rPr>
                <a:t>Output Structuring</a:t>
              </a:r>
              <a:endParaRPr lang="en-US" sz="2800">
                <a:gradFill>
                  <a:gsLst>
                    <a:gs pos="0">
                      <a:srgbClr val="B97BDB">
                        <a:lumMod val="100000"/>
                      </a:srgbClr>
                    </a:gs>
                    <a:gs pos="41000">
                      <a:srgbClr val="9E91FF"/>
                    </a:gs>
                    <a:gs pos="62000">
                      <a:srgbClr val="91B3FF"/>
                    </a:gs>
                    <a:gs pos="81000">
                      <a:srgbClr val="B5E3FF"/>
                    </a:gs>
                  </a:gsLst>
                  <a:lin ang="0" scaled="1"/>
                </a:gradFill>
                <a:latin typeface="Century Gothic"/>
                <a:ea typeface="Sora Medium"/>
              </a:endParaRPr>
            </a:p>
          </p:txBody>
        </p:sp>
        <p:sp>
          <p:nvSpPr>
            <p:cNvPr id="13" name="Text 10"/>
            <p:cNvSpPr/>
            <p:nvPr/>
          </p:nvSpPr>
          <p:spPr>
            <a:xfrm>
              <a:off x="1530906" y="5498187"/>
              <a:ext cx="5670947" cy="1088708"/>
            </a:xfrm>
            <a:prstGeom prst="rect">
              <a:avLst/>
            </a:prstGeom>
            <a:noFill/>
            <a:ln/>
          </p:spPr>
          <p:txBody>
            <a:bodyPr wrap="square" lIns="0" tIns="0" rIns="0" bIns="0" rtlCol="0" anchor="t"/>
            <a:lstStyle/>
            <a:p>
              <a:pPr marL="0" indent="0" algn="l">
                <a:lnSpc>
                  <a:spcPts val="2850"/>
                </a:lnSpc>
                <a:buNone/>
              </a:pPr>
              <a:endParaRPr lang="en-US" sz="1750">
                <a:solidFill>
                  <a:srgbClr val="E0D6DE"/>
                </a:solidFill>
                <a:latin typeface="Noto Sans TC"/>
                <a:ea typeface="Noto Sans TC"/>
              </a:endParaRPr>
            </a:p>
          </p:txBody>
        </p:sp>
        <p:sp>
          <p:nvSpPr>
            <p:cNvPr id="20" name="Rectangle: Rounded Corners 19">
              <a:extLst>
                <a:ext uri="{FF2B5EF4-FFF2-40B4-BE49-F238E27FC236}">
                  <a16:creationId xmlns:a16="http://schemas.microsoft.com/office/drawing/2014/main" id="{85DAD80F-96F9-0B81-5F88-58BA9C6F94C8}"/>
                </a:ext>
              </a:extLst>
            </p:cNvPr>
            <p:cNvSpPr/>
            <p:nvPr/>
          </p:nvSpPr>
          <p:spPr>
            <a:xfrm>
              <a:off x="1304211" y="4919606"/>
              <a:ext cx="5897642" cy="1787703"/>
            </a:xfrm>
            <a:prstGeom prst="round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Shape 16">
            <a:extLst>
              <a:ext uri="{FF2B5EF4-FFF2-40B4-BE49-F238E27FC236}">
                <a16:creationId xmlns:a16="http://schemas.microsoft.com/office/drawing/2014/main" id="{4315CC02-7092-2734-987B-248872414660}"/>
              </a:ext>
            </a:extLst>
          </p:cNvPr>
          <p:cNvSpPr/>
          <p:nvPr/>
        </p:nvSpPr>
        <p:spPr>
          <a:xfrm>
            <a:off x="793790" y="2328505"/>
            <a:ext cx="3017520" cy="45719"/>
          </a:xfrm>
          <a:prstGeom prst="roundRect">
            <a:avLst>
              <a:gd name="adj" fmla="val 111628"/>
            </a:avLst>
          </a:prstGeom>
          <a:solidFill>
            <a:srgbClr val="3F3F44"/>
          </a:solidFill>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2ABD5"/>
        </a:solidFill>
        <a:effectLst/>
      </p:bgPr>
    </p:bg>
    <p:spTree>
      <p:nvGrpSpPr>
        <p:cNvPr id="1" name="">
          <a:extLst>
            <a:ext uri="{FF2B5EF4-FFF2-40B4-BE49-F238E27FC236}">
              <a16:creationId xmlns:a16="http://schemas.microsoft.com/office/drawing/2014/main" id="{F31FEF74-57AE-A99F-443F-F8F4BE44972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C65AF69-1572-A1CA-41F5-8AA2EC80E2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076"/>
            <a:ext cx="14630400" cy="8229600"/>
          </a:xfrm>
          <a:prstGeom prst="rect">
            <a:avLst/>
          </a:prstGeom>
        </p:spPr>
      </p:pic>
      <p:sp>
        <p:nvSpPr>
          <p:cNvPr id="3" name="Shape 0">
            <a:extLst>
              <a:ext uri="{FF2B5EF4-FFF2-40B4-BE49-F238E27FC236}">
                <a16:creationId xmlns:a16="http://schemas.microsoft.com/office/drawing/2014/main" id="{12F8F9DD-E67F-24E5-18C1-112FB4694F96}"/>
              </a:ext>
            </a:extLst>
          </p:cNvPr>
          <p:cNvSpPr/>
          <p:nvPr/>
        </p:nvSpPr>
        <p:spPr>
          <a:xfrm>
            <a:off x="0" y="9076"/>
            <a:ext cx="14630400" cy="8229600"/>
          </a:xfrm>
          <a:prstGeom prst="rect">
            <a:avLst/>
          </a:prstGeom>
          <a:solidFill>
            <a:srgbClr val="000000">
              <a:alpha val="87059"/>
            </a:srgbClr>
          </a:solidFill>
          <a:ln/>
        </p:spPr>
        <p:txBody>
          <a:bodyPr/>
          <a:lstStyle/>
          <a:p>
            <a:endParaRPr lang="en-US"/>
          </a:p>
        </p:txBody>
      </p:sp>
      <p:sp>
        <p:nvSpPr>
          <p:cNvPr id="9" name="Rectangle: Rounded Corners 8">
            <a:extLst>
              <a:ext uri="{FF2B5EF4-FFF2-40B4-BE49-F238E27FC236}">
                <a16:creationId xmlns:a16="http://schemas.microsoft.com/office/drawing/2014/main" id="{703FC9E5-7EF7-DE81-325F-484F524FD3D3}"/>
              </a:ext>
            </a:extLst>
          </p:cNvPr>
          <p:cNvSpPr/>
          <p:nvPr/>
        </p:nvSpPr>
        <p:spPr>
          <a:xfrm>
            <a:off x="7394608" y="178173"/>
            <a:ext cx="6600957" cy="7891407"/>
          </a:xfrm>
          <a:prstGeom prst="round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cs typeface="Segoe UI" panose="020B0502040204020203" pitchFamily="34" charset="0"/>
            </a:endParaRPr>
          </a:p>
        </p:txBody>
      </p:sp>
      <p:pic>
        <p:nvPicPr>
          <p:cNvPr id="7" name="Picture 6">
            <a:extLst>
              <a:ext uri="{FF2B5EF4-FFF2-40B4-BE49-F238E27FC236}">
                <a16:creationId xmlns:a16="http://schemas.microsoft.com/office/drawing/2014/main" id="{7DA4C29B-F9C1-324B-3CEA-4199256FD8CA}"/>
              </a:ext>
            </a:extLst>
          </p:cNvPr>
          <p:cNvPicPr>
            <a:picLocks noChangeAspect="1"/>
          </p:cNvPicPr>
          <p:nvPr/>
        </p:nvPicPr>
        <p:blipFill>
          <a:blip r:embed="rId4" cstate="email">
            <a:clrChange>
              <a:clrFrom>
                <a:srgbClr val="CBCDE9"/>
              </a:clrFrom>
              <a:clrTo>
                <a:srgbClr val="CBCDE9">
                  <a:alpha val="0"/>
                </a:srgbClr>
              </a:clrTo>
            </a:clrChange>
            <a:extLst>
              <a:ext uri="{28A0092B-C50C-407E-A947-70E740481C1C}">
                <a14:useLocalDpi xmlns:a14="http://schemas.microsoft.com/office/drawing/2010/main"/>
              </a:ext>
            </a:extLst>
          </a:blip>
          <a:stretch>
            <a:fillRect/>
          </a:stretch>
        </p:blipFill>
        <p:spPr>
          <a:xfrm>
            <a:off x="8389213" y="312419"/>
            <a:ext cx="4611745" cy="7498080"/>
          </a:xfrm>
          <a:prstGeom prst="rect">
            <a:avLst/>
          </a:prstGeom>
        </p:spPr>
      </p:pic>
      <p:sp>
        <p:nvSpPr>
          <p:cNvPr id="8" name="Text 1">
            <a:extLst>
              <a:ext uri="{FF2B5EF4-FFF2-40B4-BE49-F238E27FC236}">
                <a16:creationId xmlns:a16="http://schemas.microsoft.com/office/drawing/2014/main" id="{1453097F-2035-64F3-58D4-B0EF157E510C}"/>
              </a:ext>
            </a:extLst>
          </p:cNvPr>
          <p:cNvSpPr/>
          <p:nvPr/>
        </p:nvSpPr>
        <p:spPr>
          <a:xfrm>
            <a:off x="793791" y="1177766"/>
            <a:ext cx="5881330" cy="708779"/>
          </a:xfrm>
          <a:prstGeom prst="rect">
            <a:avLst/>
          </a:prstGeom>
          <a:noFill/>
          <a:ln/>
        </p:spPr>
        <p:txBody>
          <a:bodyPr wrap="none" lIns="0" tIns="0" rIns="0" bIns="0" rtlCol="0" anchor="t"/>
          <a:lstStyle/>
          <a:p>
            <a:pPr marL="0" indent="0" algn="l">
              <a:lnSpc>
                <a:spcPts val="5000"/>
              </a:lnSpc>
              <a:buNone/>
            </a:pPr>
            <a:r>
              <a:rPr lang="en-US" sz="4800" b="1">
                <a:gradFill>
                  <a:gsLst>
                    <a:gs pos="0">
                      <a:srgbClr val="B573FD"/>
                    </a:gs>
                    <a:gs pos="39000">
                      <a:srgbClr val="9E91FF"/>
                    </a:gs>
                    <a:gs pos="83000">
                      <a:srgbClr val="91B3FF"/>
                    </a:gs>
                    <a:gs pos="100000">
                      <a:srgbClr val="B5E3FF"/>
                    </a:gs>
                  </a:gsLst>
                  <a:lin ang="0" scaled="1"/>
                </a:gradFill>
                <a:latin typeface="Century Gothic" panose="020B0502020202020204" pitchFamily="34" charset="0"/>
                <a:ea typeface="Sora Medium" pitchFamily="34" charset="-122"/>
                <a:cs typeface="Sora Medium" pitchFamily="34" charset="-120"/>
              </a:rPr>
              <a:t>Claude Prompt</a:t>
            </a:r>
            <a:endParaRPr lang="en-US" sz="4800" b="1">
              <a:gradFill>
                <a:gsLst>
                  <a:gs pos="0">
                    <a:srgbClr val="B573FD"/>
                  </a:gs>
                  <a:gs pos="39000">
                    <a:srgbClr val="9E91FF"/>
                  </a:gs>
                  <a:gs pos="83000">
                    <a:srgbClr val="91B3FF"/>
                  </a:gs>
                  <a:gs pos="100000">
                    <a:srgbClr val="B5E3FF"/>
                  </a:gs>
                </a:gsLst>
                <a:lin ang="0" scaled="1"/>
              </a:gradFill>
            </a:endParaRPr>
          </a:p>
        </p:txBody>
      </p:sp>
      <p:sp>
        <p:nvSpPr>
          <p:cNvPr id="12" name="Shape 16">
            <a:extLst>
              <a:ext uri="{FF2B5EF4-FFF2-40B4-BE49-F238E27FC236}">
                <a16:creationId xmlns:a16="http://schemas.microsoft.com/office/drawing/2014/main" id="{13CB8CF9-A7E4-9F4E-31EF-13742B8D0944}"/>
              </a:ext>
            </a:extLst>
          </p:cNvPr>
          <p:cNvSpPr/>
          <p:nvPr/>
        </p:nvSpPr>
        <p:spPr>
          <a:xfrm>
            <a:off x="793790" y="1888026"/>
            <a:ext cx="2126719" cy="45719"/>
          </a:xfrm>
          <a:prstGeom prst="roundRect">
            <a:avLst>
              <a:gd name="adj" fmla="val 111628"/>
            </a:avLst>
          </a:prstGeom>
          <a:solidFill>
            <a:srgbClr val="3F3F44"/>
          </a:solidFill>
          <a:ln/>
        </p:spPr>
        <p:txBody>
          <a:bodyPr/>
          <a:lstStyle/>
          <a:p>
            <a:endParaRPr lang="en-US"/>
          </a:p>
          <a:p>
            <a:endParaRPr lang="en-US"/>
          </a:p>
        </p:txBody>
      </p:sp>
      <p:sp>
        <p:nvSpPr>
          <p:cNvPr id="16" name="Text 7">
            <a:extLst>
              <a:ext uri="{FF2B5EF4-FFF2-40B4-BE49-F238E27FC236}">
                <a16:creationId xmlns:a16="http://schemas.microsoft.com/office/drawing/2014/main" id="{94D605B5-F7B5-B042-68E7-347941250728}"/>
              </a:ext>
            </a:extLst>
          </p:cNvPr>
          <p:cNvSpPr/>
          <p:nvPr/>
        </p:nvSpPr>
        <p:spPr>
          <a:xfrm>
            <a:off x="2478746" y="3863843"/>
            <a:ext cx="3515320" cy="362903"/>
          </a:xfrm>
          <a:prstGeom prst="rect">
            <a:avLst/>
          </a:prstGeom>
          <a:noFill/>
          <a:ln/>
        </p:spPr>
        <p:txBody>
          <a:bodyPr wrap="none" lIns="0" tIns="0" rIns="0" bIns="0" rtlCol="0" anchor="t"/>
          <a:lstStyle/>
          <a:p>
            <a:pPr>
              <a:lnSpc>
                <a:spcPts val="2850"/>
              </a:lnSpc>
            </a:pPr>
            <a:r>
              <a:rPr lang="en-US" sz="2000">
                <a:solidFill>
                  <a:srgbClr val="E0D6DE"/>
                </a:solidFill>
                <a:ea typeface="+mn-lt"/>
                <a:cs typeface="+mn-lt"/>
              </a:rPr>
              <a:t>Version 3 changes in fuchsia</a:t>
            </a:r>
            <a:endParaRPr lang="en-US" sz="2400"/>
          </a:p>
        </p:txBody>
      </p:sp>
      <p:sp>
        <p:nvSpPr>
          <p:cNvPr id="18" name="Shape 9">
            <a:extLst>
              <a:ext uri="{FF2B5EF4-FFF2-40B4-BE49-F238E27FC236}">
                <a16:creationId xmlns:a16="http://schemas.microsoft.com/office/drawing/2014/main" id="{A2FE7B53-5B17-D9AE-288F-1BF92ACF7E49}"/>
              </a:ext>
            </a:extLst>
          </p:cNvPr>
          <p:cNvSpPr/>
          <p:nvPr/>
        </p:nvSpPr>
        <p:spPr>
          <a:xfrm>
            <a:off x="1637465" y="2917027"/>
            <a:ext cx="680442" cy="30480"/>
          </a:xfrm>
          <a:prstGeom prst="roundRect">
            <a:avLst>
              <a:gd name="adj" fmla="val 111628"/>
            </a:avLst>
          </a:prstGeom>
          <a:solidFill>
            <a:srgbClr val="3F3F44"/>
          </a:solidFill>
          <a:ln/>
        </p:spPr>
        <p:txBody>
          <a:bodyPr/>
          <a:lstStyle/>
          <a:p>
            <a:endParaRPr lang="en-US"/>
          </a:p>
        </p:txBody>
      </p:sp>
      <p:sp>
        <p:nvSpPr>
          <p:cNvPr id="15" name="Text 7">
            <a:extLst>
              <a:ext uri="{FF2B5EF4-FFF2-40B4-BE49-F238E27FC236}">
                <a16:creationId xmlns:a16="http://schemas.microsoft.com/office/drawing/2014/main" id="{070B8913-5CA1-39F2-7485-1D2A6422BCC3}"/>
              </a:ext>
            </a:extLst>
          </p:cNvPr>
          <p:cNvSpPr/>
          <p:nvPr/>
        </p:nvSpPr>
        <p:spPr>
          <a:xfrm>
            <a:off x="2478746" y="2735574"/>
            <a:ext cx="3515320" cy="362903"/>
          </a:xfrm>
          <a:prstGeom prst="rect">
            <a:avLst/>
          </a:prstGeom>
          <a:noFill/>
          <a:ln/>
        </p:spPr>
        <p:txBody>
          <a:bodyPr wrap="none" lIns="0" tIns="0" rIns="0" bIns="0" rtlCol="0" anchor="t"/>
          <a:lstStyle/>
          <a:p>
            <a:pPr>
              <a:lnSpc>
                <a:spcPts val="2850"/>
              </a:lnSpc>
            </a:pPr>
            <a:r>
              <a:rPr lang="en-US" sz="2000">
                <a:solidFill>
                  <a:srgbClr val="E0D6DE"/>
                </a:solidFill>
                <a:ea typeface="+mn-lt"/>
                <a:cs typeface="+mn-lt"/>
              </a:rPr>
              <a:t>Version 2 in black</a:t>
            </a:r>
            <a:endParaRPr lang="en-US" sz="2400"/>
          </a:p>
        </p:txBody>
      </p:sp>
      <p:sp>
        <p:nvSpPr>
          <p:cNvPr id="17" name="Shape 4">
            <a:extLst>
              <a:ext uri="{FF2B5EF4-FFF2-40B4-BE49-F238E27FC236}">
                <a16:creationId xmlns:a16="http://schemas.microsoft.com/office/drawing/2014/main" id="{0C3C0B1D-10B5-0345-9BF0-E7E5F4EF7EE8}"/>
              </a:ext>
            </a:extLst>
          </p:cNvPr>
          <p:cNvSpPr/>
          <p:nvPr/>
        </p:nvSpPr>
        <p:spPr>
          <a:xfrm>
            <a:off x="1127163" y="2683728"/>
            <a:ext cx="510302" cy="510302"/>
          </a:xfrm>
          <a:prstGeom prst="roundRect">
            <a:avLst>
              <a:gd name="adj" fmla="val 6667"/>
            </a:avLst>
          </a:prstGeom>
          <a:solidFill>
            <a:srgbClr val="26262B"/>
          </a:solidFill>
          <a:ln/>
        </p:spPr>
        <p:txBody>
          <a:bodyPr/>
          <a:lstStyle/>
          <a:p>
            <a:endParaRPr lang="en-US"/>
          </a:p>
        </p:txBody>
      </p:sp>
      <p:sp>
        <p:nvSpPr>
          <p:cNvPr id="19" name="Shape 9">
            <a:extLst>
              <a:ext uri="{FF2B5EF4-FFF2-40B4-BE49-F238E27FC236}">
                <a16:creationId xmlns:a16="http://schemas.microsoft.com/office/drawing/2014/main" id="{383933CD-BE72-6971-7F9D-7D0CB361EA60}"/>
              </a:ext>
            </a:extLst>
          </p:cNvPr>
          <p:cNvSpPr/>
          <p:nvPr/>
        </p:nvSpPr>
        <p:spPr>
          <a:xfrm>
            <a:off x="1637465" y="4044970"/>
            <a:ext cx="680442" cy="30480"/>
          </a:xfrm>
          <a:prstGeom prst="roundRect">
            <a:avLst>
              <a:gd name="adj" fmla="val 111628"/>
            </a:avLst>
          </a:prstGeom>
          <a:solidFill>
            <a:srgbClr val="3F3F44"/>
          </a:solidFill>
          <a:ln/>
        </p:spPr>
        <p:txBody>
          <a:bodyPr/>
          <a:lstStyle/>
          <a:p>
            <a:endParaRPr lang="en-US"/>
          </a:p>
        </p:txBody>
      </p:sp>
      <p:sp>
        <p:nvSpPr>
          <p:cNvPr id="20" name="Shape 4">
            <a:extLst>
              <a:ext uri="{FF2B5EF4-FFF2-40B4-BE49-F238E27FC236}">
                <a16:creationId xmlns:a16="http://schemas.microsoft.com/office/drawing/2014/main" id="{ED1F4B4D-82D7-4492-59A2-075AEE82927C}"/>
              </a:ext>
            </a:extLst>
          </p:cNvPr>
          <p:cNvSpPr/>
          <p:nvPr/>
        </p:nvSpPr>
        <p:spPr>
          <a:xfrm>
            <a:off x="1187754" y="3789820"/>
            <a:ext cx="510302" cy="510302"/>
          </a:xfrm>
          <a:prstGeom prst="roundRect">
            <a:avLst>
              <a:gd name="adj" fmla="val 6667"/>
            </a:avLst>
          </a:prstGeom>
          <a:solidFill>
            <a:srgbClr val="26262B"/>
          </a:solidFill>
          <a:ln/>
        </p:spPr>
        <p:txBody>
          <a:bodyPr/>
          <a:lstStyle/>
          <a:p>
            <a:endParaRPr lang="en-US"/>
          </a:p>
        </p:txBody>
      </p:sp>
    </p:spTree>
    <p:extLst>
      <p:ext uri="{BB962C8B-B14F-4D97-AF65-F5344CB8AC3E}">
        <p14:creationId xmlns:p14="http://schemas.microsoft.com/office/powerpoint/2010/main" val="91105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52936"/>
          </a:xfrm>
          <a:prstGeom prst="rect">
            <a:avLst/>
          </a:prstGeom>
        </p:spPr>
      </p:pic>
      <p:sp>
        <p:nvSpPr>
          <p:cNvPr id="3" name="Shape 0"/>
          <p:cNvSpPr/>
          <p:nvPr/>
        </p:nvSpPr>
        <p:spPr>
          <a:xfrm>
            <a:off x="22578" y="0"/>
            <a:ext cx="14630400" cy="8252936"/>
          </a:xfrm>
          <a:prstGeom prst="rect">
            <a:avLst/>
          </a:prstGeom>
          <a:solidFill>
            <a:srgbClr val="07070C">
              <a:alpha val="80000"/>
            </a:srgbClr>
          </a:solidFill>
          <a:ln/>
        </p:spPr>
        <p:txBody>
          <a:bodyPr/>
          <a:lstStyle/>
          <a:p>
            <a:endParaRPr lang="en-US"/>
          </a:p>
        </p:txBody>
      </p:sp>
      <p:sp>
        <p:nvSpPr>
          <p:cNvPr id="4" name="Text 1"/>
          <p:cNvSpPr/>
          <p:nvPr/>
        </p:nvSpPr>
        <p:spPr>
          <a:xfrm>
            <a:off x="789503" y="620316"/>
            <a:ext cx="3947517" cy="493514"/>
          </a:xfrm>
          <a:prstGeom prst="rect">
            <a:avLst/>
          </a:prstGeom>
          <a:noFill/>
          <a:ln/>
        </p:spPr>
        <p:txBody>
          <a:bodyPr wrap="none" lIns="0" tIns="0" rIns="0" bIns="0" rtlCol="0" anchor="t"/>
          <a:lstStyle/>
          <a:p>
            <a:pPr marL="0" indent="0" algn="l">
              <a:lnSpc>
                <a:spcPts val="3850"/>
              </a:lnSpc>
              <a:buNone/>
            </a:pPr>
            <a:r>
              <a:rPr lang="en-US" sz="31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cs typeface="Sora Medium" pitchFamily="34" charset="-120"/>
              </a:rPr>
              <a:t>Meet the Team</a:t>
            </a:r>
            <a:endParaRPr lang="en-US" sz="31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endParaRPr>
          </a:p>
        </p:txBody>
      </p:sp>
      <p:pic>
        <p:nvPicPr>
          <p:cNvPr id="5"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29276" y="1350645"/>
            <a:ext cx="2113002" cy="2113002"/>
          </a:xfrm>
          <a:prstGeom prst="rect">
            <a:avLst/>
          </a:prstGeom>
        </p:spPr>
      </p:pic>
      <p:sp>
        <p:nvSpPr>
          <p:cNvPr id="6" name="Text 2"/>
          <p:cNvSpPr/>
          <p:nvPr/>
        </p:nvSpPr>
        <p:spPr>
          <a:xfrm>
            <a:off x="1898928" y="3660934"/>
            <a:ext cx="1973699" cy="246698"/>
          </a:xfrm>
          <a:prstGeom prst="rect">
            <a:avLst/>
          </a:prstGeom>
          <a:noFill/>
          <a:ln/>
        </p:spPr>
        <p:txBody>
          <a:bodyPr wrap="none" lIns="0" tIns="0" rIns="0" bIns="0" rtlCol="0" anchor="t"/>
          <a:lstStyle/>
          <a:p>
            <a:pPr marL="0" indent="0" algn="ctr">
              <a:lnSpc>
                <a:spcPts val="1900"/>
              </a:lnSpc>
              <a:buNone/>
            </a:pPr>
            <a:r>
              <a:rPr lang="en-US" sz="155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Romin R. Katre</a:t>
            </a:r>
            <a:endParaRPr lang="en-US" sz="1550">
              <a:gradFill>
                <a:gsLst>
                  <a:gs pos="0">
                    <a:srgbClr val="B97BDB">
                      <a:lumMod val="100000"/>
                    </a:srgbClr>
                  </a:gs>
                  <a:gs pos="41000">
                    <a:srgbClr val="9E91FF"/>
                  </a:gs>
                  <a:gs pos="62000">
                    <a:srgbClr val="91B3FF"/>
                  </a:gs>
                  <a:gs pos="81000">
                    <a:srgbClr val="B5E3FF"/>
                  </a:gs>
                </a:gsLst>
                <a:lin ang="0" scaled="1"/>
              </a:gradFill>
            </a:endParaRPr>
          </a:p>
        </p:txBody>
      </p:sp>
      <p:sp>
        <p:nvSpPr>
          <p:cNvPr id="7" name="Text 3"/>
          <p:cNvSpPr/>
          <p:nvPr/>
        </p:nvSpPr>
        <p:spPr>
          <a:xfrm>
            <a:off x="789503" y="4002286"/>
            <a:ext cx="4192548" cy="252532"/>
          </a:xfrm>
          <a:prstGeom prst="rect">
            <a:avLst/>
          </a:prstGeom>
          <a:noFill/>
          <a:ln/>
        </p:spPr>
        <p:txBody>
          <a:bodyPr wrap="none" lIns="0" tIns="0" rIns="0" bIns="0" rtlCol="0" anchor="t"/>
          <a:lstStyle/>
          <a:p>
            <a:pPr marL="0" indent="0" algn="ctr">
              <a:lnSpc>
                <a:spcPts val="1950"/>
              </a:lnSpc>
              <a:buNone/>
            </a:pPr>
            <a:r>
              <a:rPr lang="en-US" sz="1200">
                <a:solidFill>
                  <a:srgbClr val="E0D6DE"/>
                </a:solidFill>
                <a:latin typeface="Noto Sans TC" pitchFamily="34" charset="0"/>
                <a:ea typeface="Noto Sans TC" pitchFamily="34" charset="-122"/>
                <a:cs typeface="Noto Sans TC" pitchFamily="34" charset="-120"/>
              </a:rPr>
              <a:t>Product Owner</a:t>
            </a:r>
            <a:endParaRPr lang="en-US" sz="1200"/>
          </a:p>
        </p:txBody>
      </p:sp>
      <p:pic>
        <p:nvPicPr>
          <p:cNvPr id="8"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8639" y="1350645"/>
            <a:ext cx="2113002" cy="2113002"/>
          </a:xfrm>
          <a:prstGeom prst="rect">
            <a:avLst/>
          </a:prstGeom>
        </p:spPr>
      </p:pic>
      <p:sp>
        <p:nvSpPr>
          <p:cNvPr id="9" name="Text 4"/>
          <p:cNvSpPr/>
          <p:nvPr/>
        </p:nvSpPr>
        <p:spPr>
          <a:xfrm>
            <a:off x="6328291" y="3660934"/>
            <a:ext cx="1973699" cy="246698"/>
          </a:xfrm>
          <a:prstGeom prst="rect">
            <a:avLst/>
          </a:prstGeom>
          <a:noFill/>
          <a:ln/>
        </p:spPr>
        <p:txBody>
          <a:bodyPr wrap="none" lIns="0" tIns="0" rIns="0" bIns="0" rtlCol="0" anchor="t"/>
          <a:lstStyle/>
          <a:p>
            <a:pPr marL="0" indent="0" algn="ctr">
              <a:lnSpc>
                <a:spcPts val="1900"/>
              </a:lnSpc>
              <a:buNone/>
            </a:pPr>
            <a:r>
              <a:rPr lang="en-US" sz="1550">
                <a:gradFill>
                  <a:gsLst>
                    <a:gs pos="0">
                      <a:srgbClr val="B97BDB">
                        <a:lumMod val="100000"/>
                      </a:srgbClr>
                    </a:gs>
                    <a:gs pos="41000">
                      <a:srgbClr val="9E91FF"/>
                    </a:gs>
                    <a:gs pos="62000">
                      <a:srgbClr val="91B3FF"/>
                    </a:gs>
                    <a:gs pos="81000">
                      <a:srgbClr val="B5E3FF"/>
                    </a:gs>
                  </a:gsLst>
                  <a:lin ang="0" scaled="1"/>
                </a:gradFill>
                <a:latin typeface="Century Gothic"/>
                <a:ea typeface="Sora Medium"/>
                <a:cs typeface="Sora Medium" pitchFamily="34" charset="-120"/>
              </a:rPr>
              <a:t>Robert J. Dunlap</a:t>
            </a:r>
            <a:endParaRPr lang="en-US" sz="1550">
              <a:gradFill>
                <a:gsLst>
                  <a:gs pos="0">
                    <a:srgbClr val="B97BDB">
                      <a:lumMod val="100000"/>
                    </a:srgbClr>
                  </a:gs>
                  <a:gs pos="41000">
                    <a:srgbClr val="9E91FF"/>
                  </a:gs>
                  <a:gs pos="62000">
                    <a:srgbClr val="91B3FF"/>
                  </a:gs>
                  <a:gs pos="81000">
                    <a:srgbClr val="B5E3FF"/>
                  </a:gs>
                </a:gsLst>
                <a:lin ang="0" scaled="1"/>
              </a:gradFill>
              <a:latin typeface="Century Gothic"/>
              <a:ea typeface="Sora Medium"/>
            </a:endParaRPr>
          </a:p>
        </p:txBody>
      </p:sp>
      <p:sp>
        <p:nvSpPr>
          <p:cNvPr id="10" name="Text 5"/>
          <p:cNvSpPr/>
          <p:nvPr/>
        </p:nvSpPr>
        <p:spPr>
          <a:xfrm>
            <a:off x="5218867" y="4002286"/>
            <a:ext cx="4192548" cy="252532"/>
          </a:xfrm>
          <a:prstGeom prst="rect">
            <a:avLst/>
          </a:prstGeom>
          <a:noFill/>
          <a:ln/>
        </p:spPr>
        <p:txBody>
          <a:bodyPr wrap="none" lIns="0" tIns="0" rIns="0" bIns="0" rtlCol="0" anchor="t"/>
          <a:lstStyle/>
          <a:p>
            <a:pPr marL="0" indent="0" algn="ctr">
              <a:lnSpc>
                <a:spcPts val="1950"/>
              </a:lnSpc>
              <a:buNone/>
            </a:pPr>
            <a:r>
              <a:rPr lang="en-US" sz="1200">
                <a:solidFill>
                  <a:srgbClr val="E0D6DE"/>
                </a:solidFill>
                <a:latin typeface="Noto Sans TC" pitchFamily="34" charset="0"/>
                <a:ea typeface="Noto Sans TC" pitchFamily="34" charset="-122"/>
                <a:cs typeface="Noto Sans TC" pitchFamily="34" charset="-120"/>
              </a:rPr>
              <a:t>Scrum Master</a:t>
            </a:r>
            <a:endParaRPr lang="en-US" sz="1200"/>
          </a:p>
        </p:txBody>
      </p:sp>
      <p:pic>
        <p:nvPicPr>
          <p:cNvPr id="11" name="Image 3" descr="preencode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88003" y="1350645"/>
            <a:ext cx="2113002" cy="2113002"/>
          </a:xfrm>
          <a:prstGeom prst="rect">
            <a:avLst/>
          </a:prstGeom>
        </p:spPr>
      </p:pic>
      <p:sp>
        <p:nvSpPr>
          <p:cNvPr id="12" name="Text 6"/>
          <p:cNvSpPr/>
          <p:nvPr/>
        </p:nvSpPr>
        <p:spPr>
          <a:xfrm>
            <a:off x="10757654" y="3660934"/>
            <a:ext cx="1973699" cy="246698"/>
          </a:xfrm>
          <a:prstGeom prst="rect">
            <a:avLst/>
          </a:prstGeom>
          <a:noFill/>
          <a:ln/>
        </p:spPr>
        <p:txBody>
          <a:bodyPr wrap="none" lIns="0" tIns="0" rIns="0" bIns="0" rtlCol="0" anchor="t"/>
          <a:lstStyle/>
          <a:p>
            <a:pPr marL="0" indent="0" algn="ctr">
              <a:lnSpc>
                <a:spcPts val="1900"/>
              </a:lnSpc>
              <a:buNone/>
            </a:pPr>
            <a:r>
              <a:rPr lang="en-US" sz="155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Zijie He</a:t>
            </a:r>
            <a:endParaRPr lang="en-US" sz="1550">
              <a:gradFill>
                <a:gsLst>
                  <a:gs pos="0">
                    <a:srgbClr val="B97BDB">
                      <a:lumMod val="100000"/>
                    </a:srgbClr>
                  </a:gs>
                  <a:gs pos="41000">
                    <a:srgbClr val="9E91FF"/>
                  </a:gs>
                  <a:gs pos="62000">
                    <a:srgbClr val="91B3FF"/>
                  </a:gs>
                  <a:gs pos="81000">
                    <a:srgbClr val="B5E3FF"/>
                  </a:gs>
                </a:gsLst>
                <a:lin ang="0" scaled="1"/>
              </a:gradFill>
            </a:endParaRPr>
          </a:p>
        </p:txBody>
      </p:sp>
      <p:sp>
        <p:nvSpPr>
          <p:cNvPr id="13" name="Text 7"/>
          <p:cNvSpPr/>
          <p:nvPr/>
        </p:nvSpPr>
        <p:spPr>
          <a:xfrm>
            <a:off x="9648230" y="4002286"/>
            <a:ext cx="4192548" cy="252532"/>
          </a:xfrm>
          <a:prstGeom prst="rect">
            <a:avLst/>
          </a:prstGeom>
          <a:noFill/>
          <a:ln/>
        </p:spPr>
        <p:txBody>
          <a:bodyPr wrap="none" lIns="0" tIns="0" rIns="0" bIns="0" rtlCol="0" anchor="t"/>
          <a:lstStyle/>
          <a:p>
            <a:pPr marL="0" indent="0" algn="ctr">
              <a:lnSpc>
                <a:spcPts val="1950"/>
              </a:lnSpc>
              <a:buNone/>
            </a:pPr>
            <a:r>
              <a:rPr lang="en-US" sz="1200">
                <a:solidFill>
                  <a:srgbClr val="E0D6DE"/>
                </a:solidFill>
                <a:latin typeface="Noto Sans TC"/>
                <a:ea typeface="Noto Sans TC"/>
              </a:rPr>
              <a:t>Developer</a:t>
            </a:r>
            <a:endParaRPr lang="en-US" sz="1200"/>
          </a:p>
        </p:txBody>
      </p:sp>
      <p:pic>
        <p:nvPicPr>
          <p:cNvPr id="14" name="Image 4" descr="preencode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9276" y="4728448"/>
            <a:ext cx="2113002" cy="2113002"/>
          </a:xfrm>
          <a:prstGeom prst="rect">
            <a:avLst/>
          </a:prstGeom>
        </p:spPr>
      </p:pic>
      <p:sp>
        <p:nvSpPr>
          <p:cNvPr id="15" name="Text 8"/>
          <p:cNvSpPr/>
          <p:nvPr/>
        </p:nvSpPr>
        <p:spPr>
          <a:xfrm>
            <a:off x="1898928" y="7038737"/>
            <a:ext cx="1973699" cy="246698"/>
          </a:xfrm>
          <a:prstGeom prst="rect">
            <a:avLst/>
          </a:prstGeom>
          <a:noFill/>
          <a:ln/>
        </p:spPr>
        <p:txBody>
          <a:bodyPr wrap="none" lIns="0" tIns="0" rIns="0" bIns="0" rtlCol="0" anchor="t"/>
          <a:lstStyle/>
          <a:p>
            <a:pPr marL="0" indent="0" algn="ctr">
              <a:lnSpc>
                <a:spcPts val="1900"/>
              </a:lnSpc>
              <a:buNone/>
            </a:pPr>
            <a:r>
              <a:rPr lang="en-US" sz="155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Soumith Alloju</a:t>
            </a:r>
            <a:endParaRPr lang="en-US" sz="1550">
              <a:gradFill>
                <a:gsLst>
                  <a:gs pos="0">
                    <a:srgbClr val="B97BDB">
                      <a:lumMod val="100000"/>
                    </a:srgbClr>
                  </a:gs>
                  <a:gs pos="41000">
                    <a:srgbClr val="9E91FF"/>
                  </a:gs>
                  <a:gs pos="62000">
                    <a:srgbClr val="91B3FF"/>
                  </a:gs>
                  <a:gs pos="81000">
                    <a:srgbClr val="B5E3FF"/>
                  </a:gs>
                </a:gsLst>
                <a:lin ang="0" scaled="1"/>
              </a:gradFill>
            </a:endParaRPr>
          </a:p>
        </p:txBody>
      </p:sp>
      <p:sp>
        <p:nvSpPr>
          <p:cNvPr id="16" name="Text 9"/>
          <p:cNvSpPr/>
          <p:nvPr/>
        </p:nvSpPr>
        <p:spPr>
          <a:xfrm>
            <a:off x="789503" y="7380089"/>
            <a:ext cx="4192548" cy="252532"/>
          </a:xfrm>
          <a:prstGeom prst="rect">
            <a:avLst/>
          </a:prstGeom>
          <a:noFill/>
          <a:ln/>
        </p:spPr>
        <p:txBody>
          <a:bodyPr wrap="none" lIns="0" tIns="0" rIns="0" bIns="0" rtlCol="0" anchor="t"/>
          <a:lstStyle/>
          <a:p>
            <a:pPr marL="0" indent="0" algn="ctr">
              <a:lnSpc>
                <a:spcPts val="1950"/>
              </a:lnSpc>
              <a:buNone/>
            </a:pPr>
            <a:r>
              <a:rPr lang="en-US" sz="1200">
                <a:solidFill>
                  <a:srgbClr val="E0D6DE"/>
                </a:solidFill>
                <a:latin typeface="Noto Sans TC" pitchFamily="34" charset="0"/>
                <a:ea typeface="Noto Sans TC" pitchFamily="34" charset="-122"/>
                <a:cs typeface="Noto Sans TC" pitchFamily="34" charset="-120"/>
              </a:rPr>
              <a:t>Developer</a:t>
            </a:r>
            <a:endParaRPr lang="en-US" sz="1200"/>
          </a:p>
        </p:txBody>
      </p:sp>
      <p:pic>
        <p:nvPicPr>
          <p:cNvPr id="17" name="Image 5" descr="preencoded.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58639" y="4728448"/>
            <a:ext cx="2113002" cy="2113002"/>
          </a:xfrm>
          <a:prstGeom prst="rect">
            <a:avLst/>
          </a:prstGeom>
        </p:spPr>
      </p:pic>
      <p:sp>
        <p:nvSpPr>
          <p:cNvPr id="18" name="Text 10"/>
          <p:cNvSpPr/>
          <p:nvPr/>
        </p:nvSpPr>
        <p:spPr>
          <a:xfrm>
            <a:off x="6256020" y="7038737"/>
            <a:ext cx="2118122" cy="246698"/>
          </a:xfrm>
          <a:prstGeom prst="rect">
            <a:avLst/>
          </a:prstGeom>
          <a:noFill/>
          <a:ln/>
        </p:spPr>
        <p:txBody>
          <a:bodyPr wrap="none" lIns="0" tIns="0" rIns="0" bIns="0" rtlCol="0" anchor="t"/>
          <a:lstStyle/>
          <a:p>
            <a:pPr marL="0" indent="0" algn="ctr">
              <a:lnSpc>
                <a:spcPts val="1900"/>
              </a:lnSpc>
              <a:buNone/>
            </a:pPr>
            <a:r>
              <a:rPr lang="en-US" sz="155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Nithiya V. Markandan</a:t>
            </a:r>
            <a:endParaRPr lang="en-US" sz="1550">
              <a:gradFill>
                <a:gsLst>
                  <a:gs pos="0">
                    <a:srgbClr val="B97BDB">
                      <a:lumMod val="100000"/>
                    </a:srgbClr>
                  </a:gs>
                  <a:gs pos="41000">
                    <a:srgbClr val="9E91FF"/>
                  </a:gs>
                  <a:gs pos="62000">
                    <a:srgbClr val="91B3FF"/>
                  </a:gs>
                  <a:gs pos="81000">
                    <a:srgbClr val="B5E3FF"/>
                  </a:gs>
                </a:gsLst>
                <a:lin ang="0" scaled="1"/>
              </a:gradFill>
            </a:endParaRPr>
          </a:p>
        </p:txBody>
      </p:sp>
      <p:sp>
        <p:nvSpPr>
          <p:cNvPr id="19" name="Text 11"/>
          <p:cNvSpPr/>
          <p:nvPr/>
        </p:nvSpPr>
        <p:spPr>
          <a:xfrm>
            <a:off x="5218867" y="7380089"/>
            <a:ext cx="4192548" cy="252532"/>
          </a:xfrm>
          <a:prstGeom prst="rect">
            <a:avLst/>
          </a:prstGeom>
          <a:noFill/>
          <a:ln/>
        </p:spPr>
        <p:txBody>
          <a:bodyPr wrap="none" lIns="0" tIns="0" rIns="0" bIns="0" rtlCol="0" anchor="t"/>
          <a:lstStyle/>
          <a:p>
            <a:pPr marL="0" indent="0" algn="ctr">
              <a:lnSpc>
                <a:spcPts val="1950"/>
              </a:lnSpc>
              <a:buNone/>
            </a:pPr>
            <a:r>
              <a:rPr lang="en-US" sz="1200">
                <a:solidFill>
                  <a:srgbClr val="E0D6DE"/>
                </a:solidFill>
                <a:latin typeface="Noto Sans TC" pitchFamily="34" charset="0"/>
                <a:ea typeface="Noto Sans TC" pitchFamily="34" charset="-122"/>
                <a:cs typeface="Noto Sans TC" pitchFamily="34" charset="-120"/>
              </a:rPr>
              <a:t>Developer</a:t>
            </a:r>
            <a:endParaRPr lang="en-US" sz="1200"/>
          </a:p>
        </p:txBody>
      </p:sp>
      <p:pic>
        <p:nvPicPr>
          <p:cNvPr id="20" name="Image 6" descr="preencode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88003" y="4728448"/>
            <a:ext cx="2113002" cy="2113002"/>
          </a:xfrm>
          <a:prstGeom prst="rect">
            <a:avLst/>
          </a:prstGeom>
        </p:spPr>
      </p:pic>
      <p:sp>
        <p:nvSpPr>
          <p:cNvPr id="21" name="Text 12"/>
          <p:cNvSpPr/>
          <p:nvPr/>
        </p:nvSpPr>
        <p:spPr>
          <a:xfrm>
            <a:off x="10442615" y="7038737"/>
            <a:ext cx="2603659" cy="246698"/>
          </a:xfrm>
          <a:prstGeom prst="rect">
            <a:avLst/>
          </a:prstGeom>
          <a:noFill/>
          <a:ln/>
        </p:spPr>
        <p:txBody>
          <a:bodyPr wrap="none" lIns="0" tIns="0" rIns="0" bIns="0" rtlCol="0" anchor="t"/>
          <a:lstStyle/>
          <a:p>
            <a:pPr marL="0" indent="0" algn="ctr">
              <a:lnSpc>
                <a:spcPts val="1900"/>
              </a:lnSpc>
              <a:buNone/>
            </a:pPr>
            <a:r>
              <a:rPr lang="en-US" sz="155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Sai Ashish Redd Shetpally</a:t>
            </a:r>
            <a:endParaRPr lang="en-US" sz="1550">
              <a:gradFill>
                <a:gsLst>
                  <a:gs pos="0">
                    <a:srgbClr val="B97BDB">
                      <a:lumMod val="100000"/>
                    </a:srgbClr>
                  </a:gs>
                  <a:gs pos="41000">
                    <a:srgbClr val="9E91FF"/>
                  </a:gs>
                  <a:gs pos="62000">
                    <a:srgbClr val="91B3FF"/>
                  </a:gs>
                  <a:gs pos="81000">
                    <a:srgbClr val="B5E3FF"/>
                  </a:gs>
                </a:gsLst>
                <a:lin ang="0" scaled="1"/>
              </a:gradFill>
            </a:endParaRPr>
          </a:p>
        </p:txBody>
      </p:sp>
      <p:sp>
        <p:nvSpPr>
          <p:cNvPr id="22" name="Text 13"/>
          <p:cNvSpPr/>
          <p:nvPr/>
        </p:nvSpPr>
        <p:spPr>
          <a:xfrm>
            <a:off x="9648230" y="7380089"/>
            <a:ext cx="4192548" cy="252532"/>
          </a:xfrm>
          <a:prstGeom prst="rect">
            <a:avLst/>
          </a:prstGeom>
          <a:noFill/>
          <a:ln/>
        </p:spPr>
        <p:txBody>
          <a:bodyPr wrap="none" lIns="0" tIns="0" rIns="0" bIns="0" rtlCol="0" anchor="t"/>
          <a:lstStyle/>
          <a:p>
            <a:pPr marL="0" indent="0" algn="ctr">
              <a:lnSpc>
                <a:spcPts val="1950"/>
              </a:lnSpc>
              <a:buNone/>
            </a:pPr>
            <a:r>
              <a:rPr lang="en-US" sz="1200">
                <a:solidFill>
                  <a:srgbClr val="E0D6DE"/>
                </a:solidFill>
                <a:latin typeface="Noto Sans TC" pitchFamily="34" charset="0"/>
                <a:ea typeface="Noto Sans TC" pitchFamily="34" charset="-122"/>
                <a:cs typeface="Noto Sans TC" pitchFamily="34" charset="-120"/>
              </a:rPr>
              <a:t>Developer</a:t>
            </a:r>
            <a:endParaRPr lang="en-US" sz="1200"/>
          </a:p>
        </p:txBody>
      </p:sp>
      <p:sp>
        <p:nvSpPr>
          <p:cNvPr id="23" name="Shape 16">
            <a:extLst>
              <a:ext uri="{FF2B5EF4-FFF2-40B4-BE49-F238E27FC236}">
                <a16:creationId xmlns:a16="http://schemas.microsoft.com/office/drawing/2014/main" id="{7F024CE1-9795-8628-2949-455944BF37AF}"/>
              </a:ext>
            </a:extLst>
          </p:cNvPr>
          <p:cNvSpPr/>
          <p:nvPr/>
        </p:nvSpPr>
        <p:spPr>
          <a:xfrm>
            <a:off x="789503" y="1068111"/>
            <a:ext cx="1828800" cy="45719"/>
          </a:xfrm>
          <a:prstGeom prst="roundRect">
            <a:avLst>
              <a:gd name="adj" fmla="val 111628"/>
            </a:avLst>
          </a:prstGeom>
          <a:solidFill>
            <a:srgbClr val="3F3F44"/>
          </a:solidFill>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D51F3-9075-1E6A-2B39-592DDE49017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96115FD-55BB-8D8A-88B8-463FB2AA79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076"/>
            <a:ext cx="14630400" cy="8229600"/>
          </a:xfrm>
          <a:prstGeom prst="rect">
            <a:avLst/>
          </a:prstGeom>
        </p:spPr>
      </p:pic>
      <p:sp>
        <p:nvSpPr>
          <p:cNvPr id="3" name="Shape 0">
            <a:extLst>
              <a:ext uri="{FF2B5EF4-FFF2-40B4-BE49-F238E27FC236}">
                <a16:creationId xmlns:a16="http://schemas.microsoft.com/office/drawing/2014/main" id="{B8ED42BE-9516-04C4-FA1D-338C72480BE0}"/>
              </a:ext>
            </a:extLst>
          </p:cNvPr>
          <p:cNvSpPr/>
          <p:nvPr/>
        </p:nvSpPr>
        <p:spPr>
          <a:xfrm>
            <a:off x="0" y="9076"/>
            <a:ext cx="14630400" cy="8229600"/>
          </a:xfrm>
          <a:prstGeom prst="rect">
            <a:avLst/>
          </a:prstGeom>
          <a:solidFill>
            <a:srgbClr val="000000">
              <a:alpha val="87059"/>
            </a:srgbClr>
          </a:solidFill>
          <a:ln/>
        </p:spPr>
        <p:txBody>
          <a:bodyPr/>
          <a:lstStyle/>
          <a:p>
            <a:endParaRPr lang="en-US"/>
          </a:p>
        </p:txBody>
      </p:sp>
      <p:sp>
        <p:nvSpPr>
          <p:cNvPr id="9" name="Rectangle: Rounded Corners 8">
            <a:extLst>
              <a:ext uri="{FF2B5EF4-FFF2-40B4-BE49-F238E27FC236}">
                <a16:creationId xmlns:a16="http://schemas.microsoft.com/office/drawing/2014/main" id="{333E7C5D-647F-19BC-9B5D-ED658900E510}"/>
              </a:ext>
            </a:extLst>
          </p:cNvPr>
          <p:cNvSpPr/>
          <p:nvPr/>
        </p:nvSpPr>
        <p:spPr>
          <a:xfrm>
            <a:off x="1757266" y="2326305"/>
            <a:ext cx="11115868" cy="5519811"/>
          </a:xfrm>
          <a:prstGeom prst="round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a:solidFill>
                <a:schemeClr val="tx1"/>
              </a:solidFill>
              <a:cs typeface="Segoe UI" panose="020B0502040204020203" pitchFamily="34" charset="0"/>
            </a:endParaRPr>
          </a:p>
        </p:txBody>
      </p:sp>
      <p:pic>
        <p:nvPicPr>
          <p:cNvPr id="7" name="Picture 6">
            <a:extLst>
              <a:ext uri="{FF2B5EF4-FFF2-40B4-BE49-F238E27FC236}">
                <a16:creationId xmlns:a16="http://schemas.microsoft.com/office/drawing/2014/main" id="{3680396F-2020-9DAD-4BE8-CA3D07820FF5}"/>
              </a:ext>
            </a:extLst>
          </p:cNvPr>
          <p:cNvPicPr>
            <a:picLocks noChangeAspect="1"/>
          </p:cNvPicPr>
          <p:nvPr/>
        </p:nvPicPr>
        <p:blipFill>
          <a:blip r:embed="rId4" cstate="print">
            <a:clrChange>
              <a:clrFrom>
                <a:srgbClr val="CBCDE9"/>
              </a:clrFrom>
              <a:clrTo>
                <a:srgbClr val="CBCDE9">
                  <a:alpha val="0"/>
                </a:srgbClr>
              </a:clrTo>
            </a:clrChange>
            <a:extLst>
              <a:ext uri="{28A0092B-C50C-407E-A947-70E740481C1C}">
                <a14:useLocalDpi xmlns:a14="http://schemas.microsoft.com/office/drawing/2010/main"/>
              </a:ext>
            </a:extLst>
          </a:blip>
          <a:srcRect/>
          <a:stretch/>
        </p:blipFill>
        <p:spPr>
          <a:xfrm>
            <a:off x="2219967" y="2737344"/>
            <a:ext cx="10190466" cy="4697731"/>
          </a:xfrm>
          <a:prstGeom prst="rect">
            <a:avLst/>
          </a:prstGeom>
        </p:spPr>
      </p:pic>
      <p:sp>
        <p:nvSpPr>
          <p:cNvPr id="8" name="Text 1">
            <a:extLst>
              <a:ext uri="{FF2B5EF4-FFF2-40B4-BE49-F238E27FC236}">
                <a16:creationId xmlns:a16="http://schemas.microsoft.com/office/drawing/2014/main" id="{5EFC3B82-B387-E8EB-FB5E-17C4668C72EF}"/>
              </a:ext>
            </a:extLst>
          </p:cNvPr>
          <p:cNvSpPr/>
          <p:nvPr/>
        </p:nvSpPr>
        <p:spPr>
          <a:xfrm>
            <a:off x="793791" y="1177766"/>
            <a:ext cx="5881330" cy="708779"/>
          </a:xfrm>
          <a:prstGeom prst="rect">
            <a:avLst/>
          </a:prstGeom>
          <a:noFill/>
          <a:ln/>
        </p:spPr>
        <p:txBody>
          <a:bodyPr wrap="none" lIns="0" tIns="0" rIns="0" bIns="0" rtlCol="0" anchor="t"/>
          <a:lstStyle/>
          <a:p>
            <a:pPr marL="0" indent="0" algn="l">
              <a:lnSpc>
                <a:spcPts val="5000"/>
              </a:lnSpc>
              <a:buNone/>
            </a:pPr>
            <a:r>
              <a:rPr lang="en-US" sz="4800" b="1">
                <a:gradFill>
                  <a:gsLst>
                    <a:gs pos="0">
                      <a:srgbClr val="B573FD"/>
                    </a:gs>
                    <a:gs pos="39000">
                      <a:srgbClr val="9E91FF"/>
                    </a:gs>
                    <a:gs pos="83000">
                      <a:srgbClr val="91B3FF"/>
                    </a:gs>
                    <a:gs pos="100000">
                      <a:srgbClr val="B5E3FF"/>
                    </a:gs>
                  </a:gsLst>
                  <a:lin ang="0" scaled="1"/>
                </a:gradFill>
                <a:latin typeface="Century Gothic" panose="020B0502020202020204" pitchFamily="34" charset="0"/>
                <a:ea typeface="Sora Medium" pitchFamily="34" charset="-122"/>
                <a:cs typeface="Sora Medium" pitchFamily="34" charset="-120"/>
              </a:rPr>
              <a:t>Claude Prompt</a:t>
            </a:r>
            <a:endParaRPr lang="en-US" sz="4800" b="1">
              <a:gradFill>
                <a:gsLst>
                  <a:gs pos="0">
                    <a:srgbClr val="B573FD"/>
                  </a:gs>
                  <a:gs pos="39000">
                    <a:srgbClr val="9E91FF"/>
                  </a:gs>
                  <a:gs pos="83000">
                    <a:srgbClr val="91B3FF"/>
                  </a:gs>
                  <a:gs pos="100000">
                    <a:srgbClr val="B5E3FF"/>
                  </a:gs>
                </a:gsLst>
                <a:lin ang="0" scaled="1"/>
              </a:gradFill>
            </a:endParaRPr>
          </a:p>
        </p:txBody>
      </p:sp>
      <p:sp>
        <p:nvSpPr>
          <p:cNvPr id="12" name="Shape 16">
            <a:extLst>
              <a:ext uri="{FF2B5EF4-FFF2-40B4-BE49-F238E27FC236}">
                <a16:creationId xmlns:a16="http://schemas.microsoft.com/office/drawing/2014/main" id="{422AF93D-988E-398D-3C61-71C1A27A34BD}"/>
              </a:ext>
            </a:extLst>
          </p:cNvPr>
          <p:cNvSpPr/>
          <p:nvPr/>
        </p:nvSpPr>
        <p:spPr>
          <a:xfrm>
            <a:off x="793790" y="1888026"/>
            <a:ext cx="2126719" cy="45719"/>
          </a:xfrm>
          <a:prstGeom prst="roundRect">
            <a:avLst>
              <a:gd name="adj" fmla="val 111628"/>
            </a:avLst>
          </a:prstGeom>
          <a:solidFill>
            <a:srgbClr val="3F3F44"/>
          </a:solidFill>
          <a:ln/>
        </p:spPr>
        <p:txBody>
          <a:bodyPr/>
          <a:lstStyle/>
          <a:p>
            <a:endParaRPr lang="en-US"/>
          </a:p>
          <a:p>
            <a:endParaRPr lang="en-US"/>
          </a:p>
        </p:txBody>
      </p:sp>
    </p:spTree>
    <p:extLst>
      <p:ext uri="{BB962C8B-B14F-4D97-AF65-F5344CB8AC3E}">
        <p14:creationId xmlns:p14="http://schemas.microsoft.com/office/powerpoint/2010/main" val="150389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51CF6-8A5F-A1BF-D861-AF22BBF6EA6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5BFC420-C01F-0597-48A4-F71253AA14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37197942-BB44-88DE-6379-0E9A573E1BFF}"/>
              </a:ext>
            </a:extLst>
          </p:cNvPr>
          <p:cNvSpPr/>
          <p:nvPr/>
        </p:nvSpPr>
        <p:spPr>
          <a:xfrm>
            <a:off x="0" y="0"/>
            <a:ext cx="14630400" cy="8229600"/>
          </a:xfrm>
          <a:prstGeom prst="rect">
            <a:avLst/>
          </a:prstGeom>
          <a:solidFill>
            <a:srgbClr val="07070C">
              <a:alpha val="80000"/>
            </a:srgbClr>
          </a:solidFill>
          <a:ln/>
          <a:effectLst/>
        </p:spPr>
        <p:txBody>
          <a:bodyPr/>
          <a:lstStyle/>
          <a:p>
            <a:endParaRPr lang="en-US"/>
          </a:p>
        </p:txBody>
      </p:sp>
      <p:sp>
        <p:nvSpPr>
          <p:cNvPr id="7" name="Rectangle: Rounded Corners 6">
            <a:extLst>
              <a:ext uri="{FF2B5EF4-FFF2-40B4-BE49-F238E27FC236}">
                <a16:creationId xmlns:a16="http://schemas.microsoft.com/office/drawing/2014/main" id="{E5543339-93DB-35A4-0A33-3E82685EBB82}"/>
              </a:ext>
            </a:extLst>
          </p:cNvPr>
          <p:cNvSpPr/>
          <p:nvPr/>
        </p:nvSpPr>
        <p:spPr>
          <a:xfrm>
            <a:off x="7217228" y="2503714"/>
            <a:ext cx="5682343" cy="555172"/>
          </a:xfrm>
          <a:prstGeom prst="roundRect">
            <a:avLst/>
          </a:prstGeom>
          <a:solidFill>
            <a:srgbClr val="E9E9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hat&#10;&#10;AI-generated content may be incorrect.">
            <a:extLst>
              <a:ext uri="{FF2B5EF4-FFF2-40B4-BE49-F238E27FC236}">
                <a16:creationId xmlns:a16="http://schemas.microsoft.com/office/drawing/2014/main" id="{BC5E6969-D214-1238-94DF-D9558477C85F}"/>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7313988" y="2591002"/>
            <a:ext cx="5490787" cy="369701"/>
          </a:xfrm>
          <a:prstGeom prst="rect">
            <a:avLst/>
          </a:prstGeom>
          <a:ln>
            <a:noFill/>
          </a:ln>
          <a:effectLst/>
        </p:spPr>
      </p:pic>
      <p:sp>
        <p:nvSpPr>
          <p:cNvPr id="9" name="Rectangle: Rounded Corners 8">
            <a:extLst>
              <a:ext uri="{FF2B5EF4-FFF2-40B4-BE49-F238E27FC236}">
                <a16:creationId xmlns:a16="http://schemas.microsoft.com/office/drawing/2014/main" id="{5EB13A44-59EE-EA0C-E2CB-F83B447A16F2}"/>
              </a:ext>
            </a:extLst>
          </p:cNvPr>
          <p:cNvSpPr/>
          <p:nvPr/>
        </p:nvSpPr>
        <p:spPr>
          <a:xfrm>
            <a:off x="979714" y="3363686"/>
            <a:ext cx="11201399" cy="4256314"/>
          </a:xfrm>
          <a:prstGeom prst="roundRect">
            <a:avLst/>
          </a:prstGeom>
          <a:solidFill>
            <a:srgbClr val="FFEC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hat&#10;&#10;AI-generated content may be incorrect.">
            <a:extLst>
              <a:ext uri="{FF2B5EF4-FFF2-40B4-BE49-F238E27FC236}">
                <a16:creationId xmlns:a16="http://schemas.microsoft.com/office/drawing/2014/main" id="{71920AA8-DC03-FA2D-C27F-1300B848E024}"/>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266938" y="3624409"/>
            <a:ext cx="10581514" cy="3715748"/>
          </a:xfrm>
          <a:prstGeom prst="rect">
            <a:avLst/>
          </a:prstGeom>
          <a:ln>
            <a:noFill/>
          </a:ln>
          <a:effectLst/>
        </p:spPr>
      </p:pic>
      <p:sp>
        <p:nvSpPr>
          <p:cNvPr id="11" name="Text 1">
            <a:extLst>
              <a:ext uri="{FF2B5EF4-FFF2-40B4-BE49-F238E27FC236}">
                <a16:creationId xmlns:a16="http://schemas.microsoft.com/office/drawing/2014/main" id="{C1D56443-C101-7E58-5543-71B2C55C780F}"/>
              </a:ext>
            </a:extLst>
          </p:cNvPr>
          <p:cNvSpPr/>
          <p:nvPr/>
        </p:nvSpPr>
        <p:spPr>
          <a:xfrm>
            <a:off x="793790" y="1177766"/>
            <a:ext cx="9140309" cy="708779"/>
          </a:xfrm>
          <a:prstGeom prst="rect">
            <a:avLst/>
          </a:prstGeom>
          <a:noFill/>
          <a:ln/>
        </p:spPr>
        <p:txBody>
          <a:bodyPr wrap="none" lIns="0" tIns="0" rIns="0" bIns="0" rtlCol="0" anchor="t"/>
          <a:lstStyle/>
          <a:p>
            <a:pPr marL="0" indent="0" algn="l">
              <a:lnSpc>
                <a:spcPts val="5550"/>
              </a:lnSpc>
              <a:buNone/>
            </a:pPr>
            <a:r>
              <a:rPr lang="en-US" sz="4450" b="1" err="1">
                <a:gradFill>
                  <a:gsLst>
                    <a:gs pos="0">
                      <a:srgbClr val="B97BDB">
                        <a:lumMod val="100000"/>
                      </a:srgbClr>
                    </a:gs>
                    <a:gs pos="41000">
                      <a:srgbClr val="9E91FF"/>
                    </a:gs>
                    <a:gs pos="62000">
                      <a:srgbClr val="91B3FF"/>
                    </a:gs>
                    <a:gs pos="81000">
                      <a:srgbClr val="B5E3FF"/>
                    </a:gs>
                  </a:gsLst>
                  <a:lin ang="0" scaled="1"/>
                </a:gradFill>
                <a:latin typeface="Century Gothic"/>
                <a:ea typeface="Sora Medium"/>
                <a:cs typeface="Sora Medium" pitchFamily="34" charset="-120"/>
              </a:rPr>
              <a:t>QnA</a:t>
            </a:r>
            <a:r>
              <a:rPr lang="en-US" sz="4450" b="1">
                <a:gradFill>
                  <a:gsLst>
                    <a:gs pos="0">
                      <a:srgbClr val="B97BDB">
                        <a:lumMod val="100000"/>
                      </a:srgbClr>
                    </a:gs>
                    <a:gs pos="41000">
                      <a:srgbClr val="9E91FF"/>
                    </a:gs>
                    <a:gs pos="62000">
                      <a:srgbClr val="91B3FF"/>
                    </a:gs>
                    <a:gs pos="81000">
                      <a:srgbClr val="B5E3FF"/>
                    </a:gs>
                  </a:gsLst>
                  <a:lin ang="0" scaled="1"/>
                </a:gradFill>
                <a:latin typeface="Century Gothic"/>
                <a:ea typeface="Sora Medium"/>
                <a:cs typeface="Sora Medium" pitchFamily="34" charset="-120"/>
              </a:rPr>
              <a:t> Bot User Interface</a:t>
            </a:r>
          </a:p>
          <a:p>
            <a:pPr marL="0" indent="0" algn="l">
              <a:lnSpc>
                <a:spcPts val="5550"/>
              </a:lnSpc>
              <a:buNone/>
            </a:pPr>
            <a:endParaRPr lang="en-US" sz="4450" b="1">
              <a:gradFill>
                <a:gsLst>
                  <a:gs pos="0">
                    <a:srgbClr val="B97BDB">
                      <a:lumMod val="100000"/>
                    </a:srgbClr>
                  </a:gs>
                  <a:gs pos="41000">
                    <a:srgbClr val="9E91FF"/>
                  </a:gs>
                  <a:gs pos="62000">
                    <a:srgbClr val="91B3FF"/>
                  </a:gs>
                  <a:gs pos="81000">
                    <a:srgbClr val="B5E3FF"/>
                  </a:gs>
                </a:gsLst>
                <a:lin ang="0" scaled="1"/>
              </a:gradFill>
              <a:latin typeface="Century Gothic"/>
              <a:ea typeface="Sora Medium"/>
              <a:cs typeface="Sora Medium" pitchFamily="34" charset="-120"/>
            </a:endParaRPr>
          </a:p>
        </p:txBody>
      </p:sp>
      <p:sp>
        <p:nvSpPr>
          <p:cNvPr id="12" name="Shape 16">
            <a:extLst>
              <a:ext uri="{FF2B5EF4-FFF2-40B4-BE49-F238E27FC236}">
                <a16:creationId xmlns:a16="http://schemas.microsoft.com/office/drawing/2014/main" id="{0D2FF181-81F2-380E-886F-68DF5558F37B}"/>
              </a:ext>
            </a:extLst>
          </p:cNvPr>
          <p:cNvSpPr/>
          <p:nvPr/>
        </p:nvSpPr>
        <p:spPr>
          <a:xfrm>
            <a:off x="793790" y="1888026"/>
            <a:ext cx="3017520" cy="45719"/>
          </a:xfrm>
          <a:prstGeom prst="roundRect">
            <a:avLst>
              <a:gd name="adj" fmla="val 111628"/>
            </a:avLst>
          </a:prstGeom>
          <a:solidFill>
            <a:srgbClr val="3F3F44"/>
          </a:solidFill>
          <a:ln/>
        </p:spPr>
        <p:txBody>
          <a:bodyPr/>
          <a:lstStyle/>
          <a:p>
            <a:endParaRPr lang="en-US"/>
          </a:p>
          <a:p>
            <a:endParaRPr lang="en-US"/>
          </a:p>
        </p:txBody>
      </p:sp>
    </p:spTree>
    <p:extLst>
      <p:ext uri="{BB962C8B-B14F-4D97-AF65-F5344CB8AC3E}">
        <p14:creationId xmlns:p14="http://schemas.microsoft.com/office/powerpoint/2010/main" val="306183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screenshot of a computer&#10;&#10;AI-generated content may be incorrect.">
            <a:extLst>
              <a:ext uri="{FF2B5EF4-FFF2-40B4-BE49-F238E27FC236}">
                <a16:creationId xmlns:a16="http://schemas.microsoft.com/office/drawing/2014/main" id="{3AD43D01-C8AE-BFBC-A906-94E114648F76}"/>
              </a:ext>
            </a:extLst>
          </p:cNvPr>
          <p:cNvPicPr>
            <a:picLocks noChangeAspect="1"/>
          </p:cNvPicPr>
          <p:nvPr/>
        </p:nvPicPr>
        <p:blipFill>
          <a:blip r:embed="rId3"/>
          <a:stretch>
            <a:fillRect/>
          </a:stretch>
        </p:blipFill>
        <p:spPr>
          <a:xfrm>
            <a:off x="-60181" y="4335"/>
            <a:ext cx="14701156" cy="8229730"/>
          </a:xfrm>
          <a:prstGeom prst="rect">
            <a:avLst/>
          </a:prstGeom>
        </p:spPr>
      </p:pic>
      <p:sp>
        <p:nvSpPr>
          <p:cNvPr id="3" name="Shape 0"/>
          <p:cNvSpPr/>
          <p:nvPr/>
        </p:nvSpPr>
        <p:spPr>
          <a:xfrm>
            <a:off x="-54671" y="11430"/>
            <a:ext cx="14696501" cy="8229600"/>
          </a:xfrm>
          <a:prstGeom prst="rect">
            <a:avLst/>
          </a:prstGeom>
          <a:solidFill>
            <a:srgbClr val="000000">
              <a:alpha val="87059"/>
            </a:srgbClr>
          </a:solidFill>
          <a:ln/>
        </p:spPr>
        <p:txBody>
          <a:bodyPr/>
          <a:lstStyle/>
          <a:p>
            <a:endParaRPr lang="en-US"/>
          </a:p>
        </p:txBody>
      </p:sp>
      <p:sp>
        <p:nvSpPr>
          <p:cNvPr id="4" name="Text 1"/>
          <p:cNvSpPr/>
          <p:nvPr/>
        </p:nvSpPr>
        <p:spPr>
          <a:xfrm>
            <a:off x="793790" y="1177766"/>
            <a:ext cx="9140309" cy="708779"/>
          </a:xfrm>
          <a:prstGeom prst="rect">
            <a:avLst/>
          </a:prstGeom>
          <a:noFill/>
          <a:ln/>
        </p:spPr>
        <p:txBody>
          <a:bodyPr wrap="none" lIns="0" tIns="0" rIns="0" bIns="0" rtlCol="0" anchor="t"/>
          <a:lstStyle/>
          <a:p>
            <a:pPr marL="0" indent="0" algn="l">
              <a:lnSpc>
                <a:spcPts val="5550"/>
              </a:lnSpc>
              <a:buNone/>
            </a:pPr>
            <a:r>
              <a:rPr lang="en-US" sz="4450" b="1">
                <a:gradFill>
                  <a:gsLst>
                    <a:gs pos="0">
                      <a:srgbClr val="B97BDB">
                        <a:lumMod val="100000"/>
                      </a:srgbClr>
                    </a:gs>
                    <a:gs pos="41000">
                      <a:srgbClr val="9E91FF"/>
                    </a:gs>
                    <a:gs pos="62000">
                      <a:srgbClr val="91B3FF"/>
                    </a:gs>
                    <a:gs pos="81000">
                      <a:srgbClr val="B5E3FF"/>
                    </a:gs>
                  </a:gsLst>
                  <a:lin ang="0" scaled="1"/>
                </a:gradFill>
                <a:latin typeface="Century Gothic"/>
                <a:ea typeface="Sora Medium"/>
                <a:cs typeface="Sora Medium" pitchFamily="34" charset="-120"/>
              </a:rPr>
              <a:t>Evaluating System Performance</a:t>
            </a:r>
            <a:endParaRPr lang="en-US" sz="4450" b="1">
              <a:gradFill>
                <a:gsLst>
                  <a:gs pos="0">
                    <a:srgbClr val="B97BDB">
                      <a:lumMod val="100000"/>
                    </a:srgbClr>
                  </a:gs>
                  <a:gs pos="41000">
                    <a:srgbClr val="9E91FF"/>
                  </a:gs>
                  <a:gs pos="62000">
                    <a:srgbClr val="91B3FF"/>
                  </a:gs>
                  <a:gs pos="81000">
                    <a:srgbClr val="B5E3FF"/>
                  </a:gs>
                </a:gsLst>
                <a:lin ang="0" scaled="1"/>
              </a:gradFill>
              <a:latin typeface="Century Gothic"/>
              <a:ea typeface="Sora Medium"/>
            </a:endParaRPr>
          </a:p>
        </p:txBody>
      </p:sp>
      <p:sp>
        <p:nvSpPr>
          <p:cNvPr id="32" name="Shape 16">
            <a:extLst>
              <a:ext uri="{FF2B5EF4-FFF2-40B4-BE49-F238E27FC236}">
                <a16:creationId xmlns:a16="http://schemas.microsoft.com/office/drawing/2014/main" id="{C5230807-1222-47A2-EC43-75A69BD2359D}"/>
              </a:ext>
            </a:extLst>
          </p:cNvPr>
          <p:cNvSpPr/>
          <p:nvPr/>
        </p:nvSpPr>
        <p:spPr>
          <a:xfrm>
            <a:off x="793790" y="1888026"/>
            <a:ext cx="3017520" cy="45719"/>
          </a:xfrm>
          <a:prstGeom prst="roundRect">
            <a:avLst>
              <a:gd name="adj" fmla="val 111628"/>
            </a:avLst>
          </a:prstGeom>
          <a:solidFill>
            <a:srgbClr val="3F3F44"/>
          </a:solidFill>
          <a:ln/>
        </p:spPr>
        <p:txBody>
          <a:bodyPr/>
          <a:lstStyle/>
          <a:p>
            <a:endParaRPr lang="en-US"/>
          </a:p>
          <a:p>
            <a:endParaRPr lang="en-US"/>
          </a:p>
        </p:txBody>
      </p:sp>
      <p:sp>
        <p:nvSpPr>
          <p:cNvPr id="5" name="Text 3">
            <a:extLst>
              <a:ext uri="{FF2B5EF4-FFF2-40B4-BE49-F238E27FC236}">
                <a16:creationId xmlns:a16="http://schemas.microsoft.com/office/drawing/2014/main" id="{6A4882EA-85B8-DB63-BFF4-9214292D239F}"/>
              </a:ext>
            </a:extLst>
          </p:cNvPr>
          <p:cNvSpPr/>
          <p:nvPr/>
        </p:nvSpPr>
        <p:spPr>
          <a:xfrm>
            <a:off x="3828610" y="2653529"/>
            <a:ext cx="2835235" cy="354330"/>
          </a:xfrm>
          <a:prstGeom prst="rect">
            <a:avLst/>
          </a:prstGeom>
          <a:noFill/>
          <a:ln/>
        </p:spPr>
        <p:txBody>
          <a:bodyPr wrap="none" lIns="0" tIns="0" rIns="0" bIns="0" rtlCol="0" anchor="t"/>
          <a:lstStyle/>
          <a:p>
            <a:pPr marL="0" indent="0" algn="l">
              <a:lnSpc>
                <a:spcPts val="2750"/>
              </a:lnSpc>
              <a:buNone/>
            </a:pPr>
            <a:r>
              <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cs typeface="Sora Medium" pitchFamily="34" charset="-120"/>
              </a:rPr>
              <a:t>Model</a:t>
            </a:r>
            <a:endPar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endParaRPr>
          </a:p>
        </p:txBody>
      </p:sp>
      <p:sp>
        <p:nvSpPr>
          <p:cNvPr id="22" name="Text 4">
            <a:extLst>
              <a:ext uri="{FF2B5EF4-FFF2-40B4-BE49-F238E27FC236}">
                <a16:creationId xmlns:a16="http://schemas.microsoft.com/office/drawing/2014/main" id="{EB46DC23-F058-052D-FC50-6054A29D5021}"/>
              </a:ext>
            </a:extLst>
          </p:cNvPr>
          <p:cNvSpPr/>
          <p:nvPr/>
        </p:nvSpPr>
        <p:spPr>
          <a:xfrm>
            <a:off x="3828610" y="3174527"/>
            <a:ext cx="2845594" cy="362903"/>
          </a:xfrm>
          <a:prstGeom prst="rect">
            <a:avLst/>
          </a:prstGeom>
          <a:noFill/>
          <a:ln/>
        </p:spPr>
        <p:txBody>
          <a:bodyPr wrap="none" lIns="0" tIns="0" rIns="0" bIns="0" rtlCol="0" anchor="t"/>
          <a:lstStyle/>
          <a:p>
            <a:pPr>
              <a:lnSpc>
                <a:spcPts val="2850"/>
              </a:lnSpc>
            </a:pPr>
            <a:r>
              <a:rPr lang="en-US" sz="1750">
                <a:solidFill>
                  <a:srgbClr val="E0D6DE"/>
                </a:solidFill>
                <a:latin typeface="Noto Sans TC"/>
                <a:ea typeface="Noto Sans TC"/>
                <a:cs typeface="Noto Sans TC" pitchFamily="34" charset="-120"/>
              </a:rPr>
              <a:t>Claude 3.5</a:t>
            </a:r>
            <a:endParaRPr lang="en-US" sz="1750"/>
          </a:p>
        </p:txBody>
      </p:sp>
      <p:sp>
        <p:nvSpPr>
          <p:cNvPr id="28" name="Text 5">
            <a:extLst>
              <a:ext uri="{FF2B5EF4-FFF2-40B4-BE49-F238E27FC236}">
                <a16:creationId xmlns:a16="http://schemas.microsoft.com/office/drawing/2014/main" id="{EA357262-E004-6BFA-3D86-B848ABFB7E74}"/>
              </a:ext>
            </a:extLst>
          </p:cNvPr>
          <p:cNvSpPr/>
          <p:nvPr/>
        </p:nvSpPr>
        <p:spPr>
          <a:xfrm>
            <a:off x="3828610" y="3723358"/>
            <a:ext cx="2845594" cy="362903"/>
          </a:xfrm>
          <a:prstGeom prst="rect">
            <a:avLst/>
          </a:prstGeom>
          <a:noFill/>
          <a:ln/>
        </p:spPr>
        <p:txBody>
          <a:bodyPr wrap="none" lIns="0" tIns="0" rIns="0" bIns="0" rtlCol="0" anchor="t"/>
          <a:lstStyle/>
          <a:p>
            <a:pPr>
              <a:lnSpc>
                <a:spcPts val="2850"/>
              </a:lnSpc>
            </a:pPr>
            <a:r>
              <a:rPr lang="en-US" sz="1750">
                <a:solidFill>
                  <a:srgbClr val="E0D6DE"/>
                </a:solidFill>
                <a:latin typeface="Noto Sans TC"/>
                <a:ea typeface="Noto Sans TC"/>
                <a:cs typeface="Noto Sans TC" pitchFamily="34" charset="-120"/>
              </a:rPr>
              <a:t>Llama 3 8b</a:t>
            </a:r>
            <a:endParaRPr lang="en-US" sz="1750">
              <a:latin typeface="Noto Sans TC"/>
              <a:ea typeface="Noto Sans TC"/>
            </a:endParaRPr>
          </a:p>
        </p:txBody>
      </p:sp>
      <p:sp>
        <p:nvSpPr>
          <p:cNvPr id="33" name="Text 6">
            <a:extLst>
              <a:ext uri="{FF2B5EF4-FFF2-40B4-BE49-F238E27FC236}">
                <a16:creationId xmlns:a16="http://schemas.microsoft.com/office/drawing/2014/main" id="{5C78F6AD-C5EA-6AA0-A2AA-AABA7B3FF078}"/>
              </a:ext>
            </a:extLst>
          </p:cNvPr>
          <p:cNvSpPr/>
          <p:nvPr/>
        </p:nvSpPr>
        <p:spPr>
          <a:xfrm>
            <a:off x="3828610" y="4309222"/>
            <a:ext cx="2845594" cy="362903"/>
          </a:xfrm>
          <a:prstGeom prst="rect">
            <a:avLst/>
          </a:prstGeom>
          <a:noFill/>
          <a:ln/>
        </p:spPr>
        <p:txBody>
          <a:bodyPr wrap="none" lIns="0" tIns="0" rIns="0" bIns="0" rtlCol="0" anchor="t"/>
          <a:lstStyle/>
          <a:p>
            <a:pPr marL="0" indent="0" algn="l">
              <a:lnSpc>
                <a:spcPts val="2850"/>
              </a:lnSpc>
              <a:buNone/>
            </a:pPr>
            <a:r>
              <a:rPr lang="en-US" sz="1750">
                <a:solidFill>
                  <a:srgbClr val="E0D6DE"/>
                </a:solidFill>
                <a:latin typeface="Noto Sans TC"/>
                <a:ea typeface="Noto Sans TC"/>
              </a:rPr>
              <a:t>Jamba</a:t>
            </a:r>
            <a:endParaRPr lang="en-US" sz="1750"/>
          </a:p>
        </p:txBody>
      </p:sp>
      <p:sp>
        <p:nvSpPr>
          <p:cNvPr id="34" name="Text 7">
            <a:extLst>
              <a:ext uri="{FF2B5EF4-FFF2-40B4-BE49-F238E27FC236}">
                <a16:creationId xmlns:a16="http://schemas.microsoft.com/office/drawing/2014/main" id="{167F1050-DD8D-DD42-588B-9F0F85337394}"/>
              </a:ext>
            </a:extLst>
          </p:cNvPr>
          <p:cNvSpPr/>
          <p:nvPr/>
        </p:nvSpPr>
        <p:spPr>
          <a:xfrm>
            <a:off x="5722822" y="2640252"/>
            <a:ext cx="2032267" cy="344705"/>
          </a:xfrm>
          <a:prstGeom prst="rect">
            <a:avLst/>
          </a:prstGeom>
          <a:noFill/>
          <a:ln/>
        </p:spPr>
        <p:txBody>
          <a:bodyPr wrap="none" lIns="0" tIns="0" rIns="0" bIns="0" rtlCol="0" anchor="t"/>
          <a:lstStyle/>
          <a:p>
            <a:pPr>
              <a:lnSpc>
                <a:spcPts val="2750"/>
              </a:lnSpc>
            </a:pPr>
            <a:r>
              <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rPr>
              <a:t> Project Name</a:t>
            </a:r>
          </a:p>
        </p:txBody>
      </p:sp>
      <p:sp>
        <p:nvSpPr>
          <p:cNvPr id="35" name="Text 8">
            <a:extLst>
              <a:ext uri="{FF2B5EF4-FFF2-40B4-BE49-F238E27FC236}">
                <a16:creationId xmlns:a16="http://schemas.microsoft.com/office/drawing/2014/main" id="{AE2DA0AB-37C7-92E2-E690-B4A7497CE6CC}"/>
              </a:ext>
            </a:extLst>
          </p:cNvPr>
          <p:cNvSpPr/>
          <p:nvPr/>
        </p:nvSpPr>
        <p:spPr>
          <a:xfrm>
            <a:off x="6254229" y="3164902"/>
            <a:ext cx="862790" cy="372528"/>
          </a:xfrm>
          <a:prstGeom prst="rect">
            <a:avLst/>
          </a:prstGeom>
          <a:noFill/>
          <a:ln/>
        </p:spPr>
        <p:txBody>
          <a:bodyPr wrap="none" lIns="0" tIns="0" rIns="0" bIns="0" rtlCol="0" anchor="t"/>
          <a:lstStyle/>
          <a:p>
            <a:pPr>
              <a:lnSpc>
                <a:spcPts val="2850"/>
              </a:lnSpc>
            </a:pPr>
            <a:r>
              <a:rPr lang="en-US" sz="1750" b="1">
                <a:gradFill>
                  <a:gsLst>
                    <a:gs pos="0">
                      <a:srgbClr val="B97BDB">
                        <a:lumMod val="100000"/>
                      </a:srgbClr>
                    </a:gs>
                    <a:gs pos="41000">
                      <a:srgbClr val="9E91FF"/>
                    </a:gs>
                    <a:gs pos="62000">
                      <a:srgbClr val="91B3FF"/>
                    </a:gs>
                    <a:gs pos="81000">
                      <a:srgbClr val="B5E3FF"/>
                    </a:gs>
                  </a:gsLst>
                  <a:lin ang="0" scaled="1"/>
                </a:gradFill>
                <a:latin typeface="Noto Sans TC"/>
                <a:ea typeface="Noto Sans TC"/>
              </a:rPr>
              <a:t>85.4 %</a:t>
            </a:r>
          </a:p>
        </p:txBody>
      </p:sp>
      <p:sp>
        <p:nvSpPr>
          <p:cNvPr id="36" name="Text 9">
            <a:extLst>
              <a:ext uri="{FF2B5EF4-FFF2-40B4-BE49-F238E27FC236}">
                <a16:creationId xmlns:a16="http://schemas.microsoft.com/office/drawing/2014/main" id="{EF0C648A-9162-8F2A-9C38-D8FA0FD1B16F}"/>
              </a:ext>
            </a:extLst>
          </p:cNvPr>
          <p:cNvSpPr/>
          <p:nvPr/>
        </p:nvSpPr>
        <p:spPr>
          <a:xfrm>
            <a:off x="6254229" y="3735970"/>
            <a:ext cx="808690" cy="356597"/>
          </a:xfrm>
          <a:prstGeom prst="rect">
            <a:avLst/>
          </a:prstGeom>
          <a:noFill/>
          <a:ln/>
        </p:spPr>
        <p:txBody>
          <a:bodyPr wrap="none" lIns="0" tIns="0" rIns="0" bIns="0" rtlCol="0" anchor="t"/>
          <a:lstStyle/>
          <a:p>
            <a:pPr>
              <a:lnSpc>
                <a:spcPts val="2850"/>
              </a:lnSpc>
            </a:pPr>
            <a:r>
              <a:rPr lang="en-US" sz="1750">
                <a:solidFill>
                  <a:srgbClr val="E0D6DE"/>
                </a:solidFill>
                <a:ea typeface="+mn-lt"/>
                <a:cs typeface="+mn-lt"/>
              </a:rPr>
              <a:t>35.5 % </a:t>
            </a:r>
            <a:endParaRPr lang="en-US"/>
          </a:p>
        </p:txBody>
      </p:sp>
      <p:sp>
        <p:nvSpPr>
          <p:cNvPr id="37" name="Text 10">
            <a:extLst>
              <a:ext uri="{FF2B5EF4-FFF2-40B4-BE49-F238E27FC236}">
                <a16:creationId xmlns:a16="http://schemas.microsoft.com/office/drawing/2014/main" id="{7DEA8754-EBBC-68AE-E35E-9DC43723CB0E}"/>
              </a:ext>
            </a:extLst>
          </p:cNvPr>
          <p:cNvSpPr/>
          <p:nvPr/>
        </p:nvSpPr>
        <p:spPr>
          <a:xfrm>
            <a:off x="6254229" y="4309222"/>
            <a:ext cx="805039" cy="324402"/>
          </a:xfrm>
          <a:prstGeom prst="rect">
            <a:avLst/>
          </a:prstGeom>
          <a:noFill/>
          <a:ln/>
        </p:spPr>
        <p:txBody>
          <a:bodyPr wrap="none" lIns="0" tIns="0" rIns="0" bIns="0" rtlCol="0" anchor="t"/>
          <a:lstStyle/>
          <a:p>
            <a:pPr>
              <a:lnSpc>
                <a:spcPts val="2850"/>
              </a:lnSpc>
            </a:pPr>
            <a:r>
              <a:rPr lang="en-US" sz="1750">
                <a:solidFill>
                  <a:srgbClr val="E0D6DE"/>
                </a:solidFill>
                <a:latin typeface="Noto Sans TC"/>
                <a:ea typeface="Noto Sans TC"/>
              </a:rPr>
              <a:t>40.3 %</a:t>
            </a:r>
          </a:p>
        </p:txBody>
      </p:sp>
      <p:sp>
        <p:nvSpPr>
          <p:cNvPr id="38" name="Text 11">
            <a:extLst>
              <a:ext uri="{FF2B5EF4-FFF2-40B4-BE49-F238E27FC236}">
                <a16:creationId xmlns:a16="http://schemas.microsoft.com/office/drawing/2014/main" id="{23E24CFC-4166-45A1-A1F3-FDCA38405452}"/>
              </a:ext>
            </a:extLst>
          </p:cNvPr>
          <p:cNvSpPr/>
          <p:nvPr/>
        </p:nvSpPr>
        <p:spPr>
          <a:xfrm>
            <a:off x="11101513" y="2663413"/>
            <a:ext cx="2104189" cy="674062"/>
          </a:xfrm>
          <a:prstGeom prst="rect">
            <a:avLst/>
          </a:prstGeom>
          <a:noFill/>
          <a:ln/>
        </p:spPr>
        <p:txBody>
          <a:bodyPr wrap="square" lIns="0" tIns="0" rIns="0" bIns="0" rtlCol="0" anchor="t"/>
          <a:lstStyle/>
          <a:p>
            <a:pPr>
              <a:lnSpc>
                <a:spcPts val="2750"/>
              </a:lnSpc>
            </a:pPr>
            <a:r>
              <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rPr>
              <a:t>Proper Format</a:t>
            </a:r>
            <a:endParaRPr lang="en-US" b="1"/>
          </a:p>
        </p:txBody>
      </p:sp>
      <p:sp>
        <p:nvSpPr>
          <p:cNvPr id="39" name="Text 12">
            <a:extLst>
              <a:ext uri="{FF2B5EF4-FFF2-40B4-BE49-F238E27FC236}">
                <a16:creationId xmlns:a16="http://schemas.microsoft.com/office/drawing/2014/main" id="{32A3D2F2-B15A-468F-E9F0-CE654F657316}"/>
              </a:ext>
            </a:extLst>
          </p:cNvPr>
          <p:cNvSpPr/>
          <p:nvPr/>
        </p:nvSpPr>
        <p:spPr>
          <a:xfrm>
            <a:off x="9143570" y="3187992"/>
            <a:ext cx="2845594" cy="362903"/>
          </a:xfrm>
          <a:prstGeom prst="rect">
            <a:avLst/>
          </a:prstGeom>
          <a:noFill/>
          <a:ln/>
        </p:spPr>
        <p:txBody>
          <a:bodyPr wrap="none" lIns="0" tIns="0" rIns="0" bIns="0" rtlCol="0" anchor="t"/>
          <a:lstStyle/>
          <a:p>
            <a:pPr>
              <a:lnSpc>
                <a:spcPts val="2850"/>
              </a:lnSpc>
            </a:pPr>
            <a:r>
              <a:rPr lang="en-US" sz="1750" b="1">
                <a:gradFill>
                  <a:gsLst>
                    <a:gs pos="0">
                      <a:srgbClr val="B97BDB">
                        <a:lumMod val="100000"/>
                      </a:srgbClr>
                    </a:gs>
                    <a:gs pos="41000">
                      <a:srgbClr val="9E91FF"/>
                    </a:gs>
                    <a:gs pos="62000">
                      <a:srgbClr val="91B3FF"/>
                    </a:gs>
                    <a:gs pos="81000">
                      <a:srgbClr val="B5E3FF"/>
                    </a:gs>
                  </a:gsLst>
                  <a:lin ang="0" scaled="1"/>
                </a:gradFill>
                <a:latin typeface="Noto Sans TC"/>
                <a:ea typeface="Noto Sans TC"/>
              </a:rPr>
              <a:t>98.3 % </a:t>
            </a:r>
          </a:p>
        </p:txBody>
      </p:sp>
      <p:sp>
        <p:nvSpPr>
          <p:cNvPr id="40" name="Text 13">
            <a:extLst>
              <a:ext uri="{FF2B5EF4-FFF2-40B4-BE49-F238E27FC236}">
                <a16:creationId xmlns:a16="http://schemas.microsoft.com/office/drawing/2014/main" id="{1389AB24-543E-73B5-2B6D-81A1FC4B3696}"/>
              </a:ext>
            </a:extLst>
          </p:cNvPr>
          <p:cNvSpPr/>
          <p:nvPr/>
        </p:nvSpPr>
        <p:spPr>
          <a:xfrm>
            <a:off x="9140965" y="3736823"/>
            <a:ext cx="2845594" cy="362903"/>
          </a:xfrm>
          <a:prstGeom prst="rect">
            <a:avLst/>
          </a:prstGeom>
          <a:noFill/>
          <a:ln/>
        </p:spPr>
        <p:txBody>
          <a:bodyPr wrap="none" lIns="0" tIns="0" rIns="0" bIns="0" rtlCol="0" anchor="t"/>
          <a:lstStyle/>
          <a:p>
            <a:pPr>
              <a:lnSpc>
                <a:spcPts val="2850"/>
              </a:lnSpc>
            </a:pPr>
            <a:r>
              <a:rPr lang="en-US" sz="1750">
                <a:solidFill>
                  <a:srgbClr val="E0D6DE"/>
                </a:solidFill>
                <a:ea typeface="+mn-lt"/>
                <a:cs typeface="+mn-lt"/>
              </a:rPr>
              <a:t>88.7 % </a:t>
            </a:r>
            <a:endParaRPr lang="en-US"/>
          </a:p>
        </p:txBody>
      </p:sp>
      <p:sp>
        <p:nvSpPr>
          <p:cNvPr id="43" name="Text 16">
            <a:extLst>
              <a:ext uri="{FF2B5EF4-FFF2-40B4-BE49-F238E27FC236}">
                <a16:creationId xmlns:a16="http://schemas.microsoft.com/office/drawing/2014/main" id="{5DFBA579-6D1D-A728-1581-7DA0B9840AC5}"/>
              </a:ext>
            </a:extLst>
          </p:cNvPr>
          <p:cNvSpPr/>
          <p:nvPr/>
        </p:nvSpPr>
        <p:spPr>
          <a:xfrm>
            <a:off x="11794345" y="3184412"/>
            <a:ext cx="1229330" cy="362903"/>
          </a:xfrm>
          <a:prstGeom prst="rect">
            <a:avLst/>
          </a:prstGeom>
          <a:noFill/>
          <a:ln/>
        </p:spPr>
        <p:txBody>
          <a:bodyPr wrap="none" lIns="0" tIns="0" rIns="0" bIns="0" rtlCol="0" anchor="t"/>
          <a:lstStyle/>
          <a:p>
            <a:pPr>
              <a:lnSpc>
                <a:spcPts val="2850"/>
              </a:lnSpc>
            </a:pPr>
            <a:r>
              <a:rPr lang="en-US" sz="1750" b="1">
                <a:gradFill>
                  <a:gsLst>
                    <a:gs pos="0">
                      <a:srgbClr val="B97BDB">
                        <a:lumMod val="100000"/>
                      </a:srgbClr>
                    </a:gs>
                    <a:gs pos="41000">
                      <a:srgbClr val="9E91FF"/>
                    </a:gs>
                    <a:gs pos="62000">
                      <a:srgbClr val="91B3FF"/>
                    </a:gs>
                    <a:gs pos="81000">
                      <a:srgbClr val="B5E3FF"/>
                    </a:gs>
                  </a:gsLst>
                  <a:lin ang="0" scaled="1"/>
                </a:gradFill>
                <a:latin typeface="Noto Sans TC"/>
                <a:ea typeface="Noto Sans TC"/>
              </a:rPr>
              <a:t>100 %</a:t>
            </a:r>
          </a:p>
        </p:txBody>
      </p:sp>
      <p:sp>
        <p:nvSpPr>
          <p:cNvPr id="44" name="Text 17">
            <a:extLst>
              <a:ext uri="{FF2B5EF4-FFF2-40B4-BE49-F238E27FC236}">
                <a16:creationId xmlns:a16="http://schemas.microsoft.com/office/drawing/2014/main" id="{D912F99F-D003-4E8F-63B4-3412BBE6C89C}"/>
              </a:ext>
            </a:extLst>
          </p:cNvPr>
          <p:cNvSpPr/>
          <p:nvPr/>
        </p:nvSpPr>
        <p:spPr>
          <a:xfrm>
            <a:off x="11811505" y="3733243"/>
            <a:ext cx="1170018" cy="362903"/>
          </a:xfrm>
          <a:prstGeom prst="rect">
            <a:avLst/>
          </a:prstGeom>
          <a:noFill/>
          <a:ln/>
        </p:spPr>
        <p:txBody>
          <a:bodyPr wrap="none" lIns="0" tIns="0" rIns="0" bIns="0" rtlCol="0" anchor="t"/>
          <a:lstStyle/>
          <a:p>
            <a:pPr>
              <a:lnSpc>
                <a:spcPts val="2850"/>
              </a:lnSpc>
            </a:pPr>
            <a:r>
              <a:rPr lang="en-US" sz="1750">
                <a:solidFill>
                  <a:srgbClr val="E0D6DE"/>
                </a:solidFill>
                <a:ea typeface="+mn-lt"/>
                <a:cs typeface="+mn-lt"/>
              </a:rPr>
              <a:t>93.5 % </a:t>
            </a:r>
            <a:endParaRPr lang="en-US"/>
          </a:p>
        </p:txBody>
      </p:sp>
      <p:sp>
        <p:nvSpPr>
          <p:cNvPr id="45" name="Text 18">
            <a:extLst>
              <a:ext uri="{FF2B5EF4-FFF2-40B4-BE49-F238E27FC236}">
                <a16:creationId xmlns:a16="http://schemas.microsoft.com/office/drawing/2014/main" id="{9E09C57E-CAFE-B04A-C235-D169AE530277}"/>
              </a:ext>
            </a:extLst>
          </p:cNvPr>
          <p:cNvSpPr/>
          <p:nvPr/>
        </p:nvSpPr>
        <p:spPr>
          <a:xfrm>
            <a:off x="11808656" y="4319107"/>
            <a:ext cx="824031" cy="362903"/>
          </a:xfrm>
          <a:prstGeom prst="rect">
            <a:avLst/>
          </a:prstGeom>
          <a:noFill/>
          <a:ln/>
        </p:spPr>
        <p:txBody>
          <a:bodyPr wrap="none" lIns="0" tIns="0" rIns="0" bIns="0" rtlCol="0" anchor="t"/>
          <a:lstStyle/>
          <a:p>
            <a:pPr>
              <a:lnSpc>
                <a:spcPts val="2850"/>
              </a:lnSpc>
            </a:pPr>
            <a:r>
              <a:rPr lang="en-US" sz="1750">
                <a:solidFill>
                  <a:srgbClr val="E0D6DE"/>
                </a:solidFill>
                <a:latin typeface="Noto Sans TC"/>
                <a:ea typeface="Noto Sans TC"/>
              </a:rPr>
              <a:t>91.9 %</a:t>
            </a:r>
            <a:endParaRPr lang="en-US"/>
          </a:p>
        </p:txBody>
      </p:sp>
      <p:sp>
        <p:nvSpPr>
          <p:cNvPr id="46" name="Rectangle 45">
            <a:extLst>
              <a:ext uri="{FF2B5EF4-FFF2-40B4-BE49-F238E27FC236}">
                <a16:creationId xmlns:a16="http://schemas.microsoft.com/office/drawing/2014/main" id="{E6367C6F-5A94-C22D-6AEB-D56EEB24808F}"/>
              </a:ext>
            </a:extLst>
          </p:cNvPr>
          <p:cNvSpPr/>
          <p:nvPr/>
        </p:nvSpPr>
        <p:spPr>
          <a:xfrm>
            <a:off x="3712914" y="2506782"/>
            <a:ext cx="9434571" cy="552148"/>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67BC33D-A309-F227-B296-C024D72BB510}"/>
              </a:ext>
            </a:extLst>
          </p:cNvPr>
          <p:cNvSpPr/>
          <p:nvPr/>
        </p:nvSpPr>
        <p:spPr>
          <a:xfrm>
            <a:off x="3712914" y="3063874"/>
            <a:ext cx="9429629" cy="571918"/>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66FE99B-3774-3E2A-B808-9365A9A9C38F}"/>
              </a:ext>
            </a:extLst>
          </p:cNvPr>
          <p:cNvSpPr/>
          <p:nvPr/>
        </p:nvSpPr>
        <p:spPr>
          <a:xfrm>
            <a:off x="3712914" y="3640735"/>
            <a:ext cx="9424685" cy="5818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6018E99-1EC3-5FDF-9E30-845E3ABE2A83}"/>
              </a:ext>
            </a:extLst>
          </p:cNvPr>
          <p:cNvSpPr/>
          <p:nvPr/>
        </p:nvSpPr>
        <p:spPr>
          <a:xfrm>
            <a:off x="3712914" y="4222539"/>
            <a:ext cx="9424686" cy="571919"/>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2850"/>
              </a:lnSpc>
            </a:pPr>
            <a:endParaRPr lang="en-US" sz="1750" b="1">
              <a:gradFill>
                <a:gsLst>
                  <a:gs pos="0">
                    <a:srgbClr val="B97BDB">
                      <a:lumMod val="100000"/>
                    </a:srgbClr>
                  </a:gs>
                  <a:gs pos="41000">
                    <a:srgbClr val="9E91FF"/>
                  </a:gs>
                  <a:gs pos="62000">
                    <a:srgbClr val="91B3FF"/>
                  </a:gs>
                  <a:gs pos="81000">
                    <a:srgbClr val="B5E3FF"/>
                  </a:gs>
                </a:gsLst>
                <a:lin ang="0" scaled="1"/>
              </a:gradFill>
              <a:latin typeface="Noto Sans TC"/>
              <a:ea typeface="Noto Sans TC"/>
            </a:endParaRPr>
          </a:p>
        </p:txBody>
      </p:sp>
      <p:cxnSp>
        <p:nvCxnSpPr>
          <p:cNvPr id="50" name="Straight Connector 49">
            <a:extLst>
              <a:ext uri="{FF2B5EF4-FFF2-40B4-BE49-F238E27FC236}">
                <a16:creationId xmlns:a16="http://schemas.microsoft.com/office/drawing/2014/main" id="{CE550724-A3F2-AEA9-6D1C-5C1820FEDD63}"/>
              </a:ext>
            </a:extLst>
          </p:cNvPr>
          <p:cNvCxnSpPr>
            <a:cxnSpLocks/>
          </p:cNvCxnSpPr>
          <p:nvPr/>
        </p:nvCxnSpPr>
        <p:spPr>
          <a:xfrm>
            <a:off x="7989129" y="2506782"/>
            <a:ext cx="0" cy="22876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791A82-20EA-A1FE-E819-0E229E116D1F}"/>
              </a:ext>
            </a:extLst>
          </p:cNvPr>
          <p:cNvCxnSpPr>
            <a:cxnSpLocks/>
          </p:cNvCxnSpPr>
          <p:nvPr/>
        </p:nvCxnSpPr>
        <p:spPr>
          <a:xfrm>
            <a:off x="11029206" y="2506782"/>
            <a:ext cx="0" cy="22876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CE055C8-DDA2-FFF4-D47D-5728956881C0}"/>
              </a:ext>
            </a:extLst>
          </p:cNvPr>
          <p:cNvCxnSpPr>
            <a:cxnSpLocks/>
          </p:cNvCxnSpPr>
          <p:nvPr/>
        </p:nvCxnSpPr>
        <p:spPr>
          <a:xfrm>
            <a:off x="5373467" y="2506782"/>
            <a:ext cx="0" cy="22876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 11">
            <a:extLst>
              <a:ext uri="{FF2B5EF4-FFF2-40B4-BE49-F238E27FC236}">
                <a16:creationId xmlns:a16="http://schemas.microsoft.com/office/drawing/2014/main" id="{4FA5A2F9-7689-E687-558B-6F152617DF54}"/>
              </a:ext>
            </a:extLst>
          </p:cNvPr>
          <p:cNvSpPr/>
          <p:nvPr/>
        </p:nvSpPr>
        <p:spPr>
          <a:xfrm>
            <a:off x="8115638" y="2639785"/>
            <a:ext cx="2677066" cy="674062"/>
          </a:xfrm>
          <a:prstGeom prst="rect">
            <a:avLst/>
          </a:prstGeom>
          <a:noFill/>
          <a:ln/>
        </p:spPr>
        <p:txBody>
          <a:bodyPr wrap="square" lIns="0" tIns="0" rIns="0" bIns="0" rtlCol="0" anchor="t"/>
          <a:lstStyle/>
          <a:p>
            <a:pPr>
              <a:lnSpc>
                <a:spcPts val="2750"/>
              </a:lnSpc>
            </a:pPr>
            <a:r>
              <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rPr>
              <a:t>Answered Question</a:t>
            </a:r>
          </a:p>
        </p:txBody>
      </p:sp>
      <p:sp>
        <p:nvSpPr>
          <p:cNvPr id="16" name="Text 12">
            <a:extLst>
              <a:ext uri="{FF2B5EF4-FFF2-40B4-BE49-F238E27FC236}">
                <a16:creationId xmlns:a16="http://schemas.microsoft.com/office/drawing/2014/main" id="{175A4FDC-AEFA-BA76-A9DD-E61356F41330}"/>
              </a:ext>
            </a:extLst>
          </p:cNvPr>
          <p:cNvSpPr/>
          <p:nvPr/>
        </p:nvSpPr>
        <p:spPr>
          <a:xfrm>
            <a:off x="9140914" y="4320453"/>
            <a:ext cx="2845594" cy="362903"/>
          </a:xfrm>
          <a:prstGeom prst="rect">
            <a:avLst/>
          </a:prstGeom>
          <a:noFill/>
          <a:ln/>
        </p:spPr>
        <p:txBody>
          <a:bodyPr wrap="none" lIns="0" tIns="0" rIns="0" bIns="0" rtlCol="0" anchor="t"/>
          <a:lstStyle/>
          <a:p>
            <a:pPr>
              <a:lnSpc>
                <a:spcPts val="2850"/>
              </a:lnSpc>
            </a:pPr>
            <a:r>
              <a:rPr lang="en-US" sz="1750" b="1">
                <a:gradFill>
                  <a:gsLst>
                    <a:gs pos="0">
                      <a:srgbClr val="B97BDB">
                        <a:lumMod val="100000"/>
                      </a:srgbClr>
                    </a:gs>
                    <a:gs pos="41000">
                      <a:srgbClr val="9E91FF"/>
                    </a:gs>
                    <a:gs pos="62000">
                      <a:srgbClr val="91B3FF"/>
                    </a:gs>
                    <a:gs pos="81000">
                      <a:srgbClr val="B5E3FF"/>
                    </a:gs>
                  </a:gsLst>
                  <a:lin ang="0" scaled="1"/>
                </a:gradFill>
                <a:latin typeface="Noto Sans TC"/>
                <a:ea typeface="Noto Sans TC"/>
              </a:rPr>
              <a:t>98.3 % </a:t>
            </a:r>
          </a:p>
        </p:txBody>
      </p:sp>
      <p:sp>
        <p:nvSpPr>
          <p:cNvPr id="7" name="TextBox 6">
            <a:extLst>
              <a:ext uri="{FF2B5EF4-FFF2-40B4-BE49-F238E27FC236}">
                <a16:creationId xmlns:a16="http://schemas.microsoft.com/office/drawing/2014/main" id="{C512D041-7AD7-E5FF-E957-FEC966167091}"/>
              </a:ext>
            </a:extLst>
          </p:cNvPr>
          <p:cNvSpPr txBox="1"/>
          <p:nvPr/>
        </p:nvSpPr>
        <p:spPr>
          <a:xfrm>
            <a:off x="1735018" y="3083088"/>
            <a:ext cx="12633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gradFill>
                  <a:gsLst>
                    <a:gs pos="0">
                      <a:srgbClr val="B97BDB">
                        <a:lumMod val="100000"/>
                      </a:srgbClr>
                    </a:gs>
                    <a:gs pos="41000">
                      <a:srgbClr val="9E91FF"/>
                    </a:gs>
                    <a:gs pos="62000">
                      <a:srgbClr val="91B3FF"/>
                    </a:gs>
                    <a:gs pos="81000">
                      <a:srgbClr val="B5E3FF"/>
                    </a:gs>
                  </a:gsLst>
                  <a:lin ang="0" scaled="1"/>
                </a:gradFill>
                <a:ea typeface="+mn-lt"/>
                <a:cs typeface="+mn-lt"/>
              </a:rPr>
              <a:t>Testing Results </a:t>
            </a:r>
            <a:endParaRPr lang="en-US" b="1">
              <a:gradFill>
                <a:gsLst>
                  <a:gs pos="0">
                    <a:srgbClr val="B97BDB">
                      <a:lumMod val="100000"/>
                    </a:srgbClr>
                  </a:gs>
                  <a:gs pos="41000">
                    <a:srgbClr val="9E91FF"/>
                  </a:gs>
                  <a:gs pos="62000">
                    <a:srgbClr val="91B3FF"/>
                  </a:gs>
                  <a:gs pos="81000">
                    <a:srgbClr val="B5E3FF"/>
                  </a:gs>
                </a:gsLst>
                <a:lin ang="0" scaled="1"/>
              </a:gradFill>
            </a:endParaRPr>
          </a:p>
        </p:txBody>
      </p:sp>
      <p:pic>
        <p:nvPicPr>
          <p:cNvPr id="1030" name="Picture 6">
            <a:extLst>
              <a:ext uri="{FF2B5EF4-FFF2-40B4-BE49-F238E27FC236}">
                <a16:creationId xmlns:a16="http://schemas.microsoft.com/office/drawing/2014/main" id="{FA817565-0379-B0B9-54A9-ABED1B5C5BB1}"/>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595813" y="5165166"/>
            <a:ext cx="4731120" cy="280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981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A389F-478B-688C-9CC2-F5030C7FE05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97A0C2-0E72-A560-95F0-473D853997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F5E69793-4353-92DB-8665-F5F3E429B3ED}"/>
              </a:ext>
            </a:extLst>
          </p:cNvPr>
          <p:cNvSpPr/>
          <p:nvPr/>
        </p:nvSpPr>
        <p:spPr>
          <a:xfrm>
            <a:off x="0" y="0"/>
            <a:ext cx="14630400" cy="8229600"/>
          </a:xfrm>
          <a:prstGeom prst="rect">
            <a:avLst/>
          </a:prstGeom>
          <a:solidFill>
            <a:srgbClr val="07070C">
              <a:alpha val="80000"/>
            </a:srgbClr>
          </a:solidFill>
          <a:ln/>
        </p:spPr>
        <p:txBody>
          <a:bodyPr/>
          <a:lstStyle/>
          <a:p>
            <a:endParaRPr lang="en-US"/>
          </a:p>
        </p:txBody>
      </p:sp>
      <p:sp>
        <p:nvSpPr>
          <p:cNvPr id="11" name="Text 1">
            <a:extLst>
              <a:ext uri="{FF2B5EF4-FFF2-40B4-BE49-F238E27FC236}">
                <a16:creationId xmlns:a16="http://schemas.microsoft.com/office/drawing/2014/main" id="{8BA34681-CF6B-077F-FE69-F5760889EB8A}"/>
              </a:ext>
            </a:extLst>
          </p:cNvPr>
          <p:cNvSpPr/>
          <p:nvPr/>
        </p:nvSpPr>
        <p:spPr>
          <a:xfrm>
            <a:off x="793790" y="1177766"/>
            <a:ext cx="9140309" cy="708779"/>
          </a:xfrm>
          <a:prstGeom prst="rect">
            <a:avLst/>
          </a:prstGeom>
          <a:noFill/>
          <a:ln/>
        </p:spPr>
        <p:txBody>
          <a:bodyPr wrap="none" lIns="0" tIns="0" rIns="0" bIns="0" rtlCol="0" anchor="t"/>
          <a:lstStyle/>
          <a:p>
            <a:r>
              <a:rPr lang="en-US" sz="4800" b="1">
                <a:gradFill>
                  <a:gsLst>
                    <a:gs pos="0">
                      <a:srgbClr val="B573FD"/>
                    </a:gs>
                    <a:gs pos="39000">
                      <a:srgbClr val="9E91FF"/>
                    </a:gs>
                    <a:gs pos="83000">
                      <a:srgbClr val="91B3FF"/>
                    </a:gs>
                    <a:gs pos="100000">
                      <a:srgbClr val="B5E3FF"/>
                    </a:gs>
                  </a:gsLst>
                  <a:lin ang="0" scaled="1"/>
                </a:gradFill>
                <a:ea typeface="+mn-lt"/>
                <a:cs typeface="+mn-lt"/>
              </a:rPr>
              <a:t>Testing Results </a:t>
            </a:r>
            <a:endParaRPr lang="en-US" sz="4800" b="1">
              <a:ea typeface="+mn-lt"/>
              <a:cs typeface="+mn-lt"/>
            </a:endParaRPr>
          </a:p>
        </p:txBody>
      </p:sp>
      <p:sp>
        <p:nvSpPr>
          <p:cNvPr id="12" name="Shape 16">
            <a:extLst>
              <a:ext uri="{FF2B5EF4-FFF2-40B4-BE49-F238E27FC236}">
                <a16:creationId xmlns:a16="http://schemas.microsoft.com/office/drawing/2014/main" id="{0C29A4A4-DB03-CD24-4CCE-A556363428B9}"/>
              </a:ext>
            </a:extLst>
          </p:cNvPr>
          <p:cNvSpPr/>
          <p:nvPr/>
        </p:nvSpPr>
        <p:spPr>
          <a:xfrm>
            <a:off x="793790" y="1888026"/>
            <a:ext cx="3017520" cy="45719"/>
          </a:xfrm>
          <a:prstGeom prst="roundRect">
            <a:avLst>
              <a:gd name="adj" fmla="val 111628"/>
            </a:avLst>
          </a:prstGeom>
          <a:solidFill>
            <a:srgbClr val="3F3F44"/>
          </a:solidFill>
          <a:ln/>
        </p:spPr>
        <p:txBody>
          <a:bodyPr/>
          <a:lstStyle/>
          <a:p>
            <a:endParaRPr lang="en-US"/>
          </a:p>
        </p:txBody>
      </p:sp>
      <p:pic>
        <p:nvPicPr>
          <p:cNvPr id="13" name="Picture 6">
            <a:extLst>
              <a:ext uri="{FF2B5EF4-FFF2-40B4-BE49-F238E27FC236}">
                <a16:creationId xmlns:a16="http://schemas.microsoft.com/office/drawing/2014/main" id="{0D64F888-42BA-90A7-3B16-CB6C5FC51C74}"/>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76372" y="2274569"/>
            <a:ext cx="9677656" cy="5744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1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270B1-3F16-6C35-2479-067D30BE0744}"/>
            </a:ext>
          </a:extLst>
        </p:cNvPr>
        <p:cNvGrpSpPr/>
        <p:nvPr/>
      </p:nvGrpSpPr>
      <p:grpSpPr>
        <a:xfrm>
          <a:off x="0" y="0"/>
          <a:ext cx="0" cy="0"/>
          <a:chOff x="0" y="0"/>
          <a:chExt cx="0" cy="0"/>
        </a:xfrm>
      </p:grpSpPr>
      <p:pic>
        <p:nvPicPr>
          <p:cNvPr id="27" name="Picture 26" descr="A screenshot of a computer&#10;&#10;AI-generated content may be incorrect.">
            <a:extLst>
              <a:ext uri="{FF2B5EF4-FFF2-40B4-BE49-F238E27FC236}">
                <a16:creationId xmlns:a16="http://schemas.microsoft.com/office/drawing/2014/main" id="{C779B4A6-C186-4C88-B740-9F74F4FE9073}"/>
              </a:ext>
            </a:extLst>
          </p:cNvPr>
          <p:cNvPicPr>
            <a:picLocks noChangeAspect="1"/>
          </p:cNvPicPr>
          <p:nvPr/>
        </p:nvPicPr>
        <p:blipFill>
          <a:blip r:embed="rId3"/>
          <a:stretch>
            <a:fillRect/>
          </a:stretch>
        </p:blipFill>
        <p:spPr>
          <a:xfrm>
            <a:off x="-60181" y="4335"/>
            <a:ext cx="14701156" cy="8229730"/>
          </a:xfrm>
          <a:prstGeom prst="rect">
            <a:avLst/>
          </a:prstGeom>
        </p:spPr>
      </p:pic>
      <p:sp>
        <p:nvSpPr>
          <p:cNvPr id="3" name="Shape 0">
            <a:extLst>
              <a:ext uri="{FF2B5EF4-FFF2-40B4-BE49-F238E27FC236}">
                <a16:creationId xmlns:a16="http://schemas.microsoft.com/office/drawing/2014/main" id="{33D8F911-590E-0DEF-0323-6BB243080C12}"/>
              </a:ext>
            </a:extLst>
          </p:cNvPr>
          <p:cNvSpPr/>
          <p:nvPr/>
        </p:nvSpPr>
        <p:spPr>
          <a:xfrm>
            <a:off x="-53059" y="3833"/>
            <a:ext cx="14696501" cy="8229600"/>
          </a:xfrm>
          <a:prstGeom prst="rect">
            <a:avLst/>
          </a:prstGeom>
          <a:solidFill>
            <a:srgbClr val="000000">
              <a:alpha val="87059"/>
            </a:srgbClr>
          </a:solidFill>
          <a:ln/>
        </p:spPr>
        <p:txBody>
          <a:bodyPr/>
          <a:lstStyle/>
          <a:p>
            <a:endParaRPr lang="en-US"/>
          </a:p>
        </p:txBody>
      </p:sp>
      <p:sp>
        <p:nvSpPr>
          <p:cNvPr id="4" name="Text 1">
            <a:extLst>
              <a:ext uri="{FF2B5EF4-FFF2-40B4-BE49-F238E27FC236}">
                <a16:creationId xmlns:a16="http://schemas.microsoft.com/office/drawing/2014/main" id="{D2305AD7-4519-66B5-2A4D-C65209A0A9E6}"/>
              </a:ext>
            </a:extLst>
          </p:cNvPr>
          <p:cNvSpPr/>
          <p:nvPr/>
        </p:nvSpPr>
        <p:spPr>
          <a:xfrm>
            <a:off x="793790" y="1177766"/>
            <a:ext cx="9140309" cy="708779"/>
          </a:xfrm>
          <a:prstGeom prst="rect">
            <a:avLst/>
          </a:prstGeom>
          <a:noFill/>
          <a:ln/>
        </p:spPr>
        <p:txBody>
          <a:bodyPr wrap="none" lIns="0" tIns="0" rIns="0" bIns="0" rtlCol="0" anchor="t"/>
          <a:lstStyle/>
          <a:p>
            <a:pPr marL="0" indent="0" algn="l">
              <a:lnSpc>
                <a:spcPts val="5550"/>
              </a:lnSpc>
              <a:buNone/>
            </a:pPr>
            <a:r>
              <a:rPr lang="en-US" sz="4450" b="1">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Evaluating System Performance</a:t>
            </a:r>
            <a:endParaRPr lang="en-US" sz="4450" b="1">
              <a:gradFill>
                <a:gsLst>
                  <a:gs pos="0">
                    <a:srgbClr val="B97BDB">
                      <a:lumMod val="100000"/>
                    </a:srgbClr>
                  </a:gs>
                  <a:gs pos="41000">
                    <a:srgbClr val="9E91FF"/>
                  </a:gs>
                  <a:gs pos="62000">
                    <a:srgbClr val="91B3FF"/>
                  </a:gs>
                  <a:gs pos="81000">
                    <a:srgbClr val="B5E3FF"/>
                  </a:gs>
                </a:gsLst>
                <a:lin ang="0" scaled="1"/>
              </a:gradFill>
            </a:endParaRPr>
          </a:p>
        </p:txBody>
      </p:sp>
      <p:sp>
        <p:nvSpPr>
          <p:cNvPr id="6" name="Text 3">
            <a:extLst>
              <a:ext uri="{FF2B5EF4-FFF2-40B4-BE49-F238E27FC236}">
                <a16:creationId xmlns:a16="http://schemas.microsoft.com/office/drawing/2014/main" id="{6EF74BBB-88F8-ED8E-3CA5-C2BC5EE80EF0}"/>
              </a:ext>
            </a:extLst>
          </p:cNvPr>
          <p:cNvSpPr/>
          <p:nvPr/>
        </p:nvSpPr>
        <p:spPr>
          <a:xfrm>
            <a:off x="3828610" y="5327532"/>
            <a:ext cx="2835235" cy="354330"/>
          </a:xfrm>
          <a:prstGeom prst="rect">
            <a:avLst/>
          </a:prstGeom>
          <a:noFill/>
          <a:ln/>
        </p:spPr>
        <p:txBody>
          <a:bodyPr wrap="none" lIns="0" tIns="0" rIns="0" bIns="0" rtlCol="0" anchor="t"/>
          <a:lstStyle/>
          <a:p>
            <a:pPr marL="0" indent="0" algn="l">
              <a:lnSpc>
                <a:spcPts val="2750"/>
              </a:lnSpc>
              <a:buNone/>
            </a:pPr>
            <a:r>
              <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cs typeface="Sora Medium" pitchFamily="34" charset="-120"/>
              </a:rPr>
              <a:t>Model</a:t>
            </a:r>
            <a:endPar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endParaRPr>
          </a:p>
        </p:txBody>
      </p:sp>
      <p:sp>
        <p:nvSpPr>
          <p:cNvPr id="7" name="Text 4">
            <a:extLst>
              <a:ext uri="{FF2B5EF4-FFF2-40B4-BE49-F238E27FC236}">
                <a16:creationId xmlns:a16="http://schemas.microsoft.com/office/drawing/2014/main" id="{42EED978-3D16-AA52-CEB6-AA99AA0F5873}"/>
              </a:ext>
            </a:extLst>
          </p:cNvPr>
          <p:cNvSpPr/>
          <p:nvPr/>
        </p:nvSpPr>
        <p:spPr>
          <a:xfrm>
            <a:off x="3838495" y="5854306"/>
            <a:ext cx="2845594" cy="362903"/>
          </a:xfrm>
          <a:prstGeom prst="rect">
            <a:avLst/>
          </a:prstGeom>
          <a:noFill/>
          <a:ln/>
        </p:spPr>
        <p:txBody>
          <a:bodyPr wrap="none" lIns="0" tIns="0" rIns="0" bIns="0" rtlCol="0" anchor="t"/>
          <a:lstStyle/>
          <a:p>
            <a:pPr>
              <a:lnSpc>
                <a:spcPts val="2850"/>
              </a:lnSpc>
            </a:pPr>
            <a:r>
              <a:rPr lang="en-US" sz="1750">
                <a:solidFill>
                  <a:srgbClr val="E0D6DE"/>
                </a:solidFill>
                <a:latin typeface="Noto Sans TC"/>
                <a:ea typeface="Noto Sans TC"/>
                <a:cs typeface="Noto Sans TC" pitchFamily="34" charset="-120"/>
              </a:rPr>
              <a:t>Claude 3.5</a:t>
            </a:r>
            <a:endParaRPr lang="en-US" sz="1750"/>
          </a:p>
        </p:txBody>
      </p:sp>
      <p:sp>
        <p:nvSpPr>
          <p:cNvPr id="8" name="Text 5">
            <a:extLst>
              <a:ext uri="{FF2B5EF4-FFF2-40B4-BE49-F238E27FC236}">
                <a16:creationId xmlns:a16="http://schemas.microsoft.com/office/drawing/2014/main" id="{9B03BF57-041E-5749-4ADF-4DBB08F238F4}"/>
              </a:ext>
            </a:extLst>
          </p:cNvPr>
          <p:cNvSpPr/>
          <p:nvPr/>
        </p:nvSpPr>
        <p:spPr>
          <a:xfrm>
            <a:off x="3838495" y="6421282"/>
            <a:ext cx="2845594" cy="362903"/>
          </a:xfrm>
          <a:prstGeom prst="rect">
            <a:avLst/>
          </a:prstGeom>
          <a:noFill/>
          <a:ln/>
        </p:spPr>
        <p:txBody>
          <a:bodyPr wrap="none" lIns="0" tIns="0" rIns="0" bIns="0" rtlCol="0" anchor="t"/>
          <a:lstStyle/>
          <a:p>
            <a:pPr>
              <a:lnSpc>
                <a:spcPts val="2850"/>
              </a:lnSpc>
            </a:pPr>
            <a:r>
              <a:rPr lang="en-US" sz="1750">
                <a:solidFill>
                  <a:srgbClr val="E0D6DE"/>
                </a:solidFill>
                <a:latin typeface="Noto Sans TC"/>
                <a:ea typeface="Noto Sans TC"/>
                <a:cs typeface="Noto Sans TC" pitchFamily="34" charset="-120"/>
              </a:rPr>
              <a:t>Llama 3 8b</a:t>
            </a:r>
            <a:endParaRPr lang="en-US" sz="1750"/>
          </a:p>
        </p:txBody>
      </p:sp>
      <p:sp>
        <p:nvSpPr>
          <p:cNvPr id="9" name="Text 6">
            <a:extLst>
              <a:ext uri="{FF2B5EF4-FFF2-40B4-BE49-F238E27FC236}">
                <a16:creationId xmlns:a16="http://schemas.microsoft.com/office/drawing/2014/main" id="{17B8493D-ABFD-8ED6-4FB3-5D2F936141EE}"/>
              </a:ext>
            </a:extLst>
          </p:cNvPr>
          <p:cNvSpPr/>
          <p:nvPr/>
        </p:nvSpPr>
        <p:spPr>
          <a:xfrm>
            <a:off x="3838495" y="6988257"/>
            <a:ext cx="2845594" cy="362903"/>
          </a:xfrm>
          <a:prstGeom prst="rect">
            <a:avLst/>
          </a:prstGeom>
          <a:noFill/>
          <a:ln/>
        </p:spPr>
        <p:txBody>
          <a:bodyPr wrap="none" lIns="0" tIns="0" rIns="0" bIns="0" rtlCol="0" anchor="t"/>
          <a:lstStyle/>
          <a:p>
            <a:pPr marL="0" indent="0" algn="l">
              <a:lnSpc>
                <a:spcPts val="2850"/>
              </a:lnSpc>
              <a:buNone/>
            </a:pPr>
            <a:r>
              <a:rPr lang="en-US" sz="1750">
                <a:solidFill>
                  <a:srgbClr val="E0D6DE"/>
                </a:solidFill>
                <a:latin typeface="Noto Sans TC"/>
                <a:ea typeface="Noto Sans TC"/>
              </a:rPr>
              <a:t>Jamba</a:t>
            </a:r>
            <a:endParaRPr lang="en-US"/>
          </a:p>
        </p:txBody>
      </p:sp>
      <p:sp>
        <p:nvSpPr>
          <p:cNvPr id="13" name="Text 10">
            <a:extLst>
              <a:ext uri="{FF2B5EF4-FFF2-40B4-BE49-F238E27FC236}">
                <a16:creationId xmlns:a16="http://schemas.microsoft.com/office/drawing/2014/main" id="{D3EF9772-AB02-1F91-ACF0-6F519CD8D694}"/>
              </a:ext>
            </a:extLst>
          </p:cNvPr>
          <p:cNvSpPr/>
          <p:nvPr/>
        </p:nvSpPr>
        <p:spPr>
          <a:xfrm>
            <a:off x="5833940" y="6999274"/>
            <a:ext cx="1758200" cy="362903"/>
          </a:xfrm>
          <a:prstGeom prst="rect">
            <a:avLst/>
          </a:prstGeom>
          <a:noFill/>
          <a:ln/>
        </p:spPr>
        <p:txBody>
          <a:bodyPr wrap="none" lIns="0" tIns="0" rIns="0" bIns="0" rtlCol="0" anchor="t"/>
          <a:lstStyle/>
          <a:p>
            <a:pPr marL="0" indent="0" algn="l">
              <a:lnSpc>
                <a:spcPts val="2850"/>
              </a:lnSpc>
              <a:buNone/>
            </a:pPr>
            <a:r>
              <a:rPr lang="en-US" sz="1750">
                <a:solidFill>
                  <a:srgbClr val="E0D6DE"/>
                </a:solidFill>
                <a:latin typeface="Noto Sans TC"/>
                <a:ea typeface="Noto Sans TC"/>
              </a:rPr>
              <a:t>Mediocre</a:t>
            </a:r>
            <a:endParaRPr lang="en-US" sz="1750" err="1"/>
          </a:p>
        </p:txBody>
      </p:sp>
      <p:sp>
        <p:nvSpPr>
          <p:cNvPr id="23" name="Rectangle 22">
            <a:extLst>
              <a:ext uri="{FF2B5EF4-FFF2-40B4-BE49-F238E27FC236}">
                <a16:creationId xmlns:a16="http://schemas.microsoft.com/office/drawing/2014/main" id="{EC440596-970A-47A5-68BB-067B69D5FAEF}"/>
              </a:ext>
            </a:extLst>
          </p:cNvPr>
          <p:cNvSpPr/>
          <p:nvPr/>
        </p:nvSpPr>
        <p:spPr>
          <a:xfrm>
            <a:off x="3712914" y="5180785"/>
            <a:ext cx="4060185" cy="571919"/>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B01649A-99FF-A676-FA78-52C05D993A0D}"/>
              </a:ext>
            </a:extLst>
          </p:cNvPr>
          <p:cNvSpPr/>
          <p:nvPr/>
        </p:nvSpPr>
        <p:spPr>
          <a:xfrm>
            <a:off x="3712914" y="5752704"/>
            <a:ext cx="4060185" cy="571919"/>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60C061-96A8-C58D-FAE2-EA2044E10DDA}"/>
              </a:ext>
            </a:extLst>
          </p:cNvPr>
          <p:cNvSpPr/>
          <p:nvPr/>
        </p:nvSpPr>
        <p:spPr>
          <a:xfrm>
            <a:off x="3712914" y="6324623"/>
            <a:ext cx="4060185" cy="571919"/>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9">
            <a:extLst>
              <a:ext uri="{FF2B5EF4-FFF2-40B4-BE49-F238E27FC236}">
                <a16:creationId xmlns:a16="http://schemas.microsoft.com/office/drawing/2014/main" id="{F02E1CED-A0F6-49AE-AEAB-7E2821D1CB0A}"/>
              </a:ext>
            </a:extLst>
          </p:cNvPr>
          <p:cNvSpPr/>
          <p:nvPr/>
        </p:nvSpPr>
        <p:spPr>
          <a:xfrm>
            <a:off x="5795439" y="6422674"/>
            <a:ext cx="2239463" cy="362903"/>
          </a:xfrm>
          <a:prstGeom prst="rect">
            <a:avLst/>
          </a:prstGeom>
          <a:noFill/>
          <a:ln/>
        </p:spPr>
        <p:txBody>
          <a:bodyPr wrap="none" lIns="0" tIns="0" rIns="0" bIns="0" rtlCol="0" anchor="t"/>
          <a:lstStyle/>
          <a:p>
            <a:pPr>
              <a:lnSpc>
                <a:spcPts val="2850"/>
              </a:lnSpc>
            </a:pPr>
            <a:r>
              <a:rPr lang="en-US" sz="1750" b="1">
                <a:gradFill>
                  <a:gsLst>
                    <a:gs pos="0">
                      <a:srgbClr val="B97BDB">
                        <a:lumMod val="100000"/>
                      </a:srgbClr>
                    </a:gs>
                    <a:gs pos="41000">
                      <a:srgbClr val="9E91FF"/>
                    </a:gs>
                    <a:gs pos="62000">
                      <a:srgbClr val="91B3FF"/>
                    </a:gs>
                    <a:gs pos="81000">
                      <a:srgbClr val="B5E3FF"/>
                    </a:gs>
                  </a:gsLst>
                  <a:lin ang="0" scaled="1"/>
                </a:gradFill>
                <a:latin typeface="Noto Sans TC"/>
                <a:ea typeface="Noto Sans TC"/>
              </a:rPr>
              <a:t>Almost Perfect</a:t>
            </a:r>
            <a:endParaRPr lang="en-US" sz="1750">
              <a:gradFill>
                <a:gsLst>
                  <a:gs pos="0">
                    <a:srgbClr val="B97BDB">
                      <a:lumMod val="100000"/>
                    </a:srgbClr>
                  </a:gs>
                  <a:gs pos="41000">
                    <a:srgbClr val="9E91FF"/>
                  </a:gs>
                  <a:gs pos="62000">
                    <a:srgbClr val="91B3FF"/>
                  </a:gs>
                  <a:gs pos="81000">
                    <a:srgbClr val="B5E3FF"/>
                  </a:gs>
                </a:gsLst>
                <a:lin ang="0" scaled="1"/>
              </a:gradFill>
            </a:endParaRPr>
          </a:p>
        </p:txBody>
      </p:sp>
      <p:sp>
        <p:nvSpPr>
          <p:cNvPr id="10" name="Text 7">
            <a:extLst>
              <a:ext uri="{FF2B5EF4-FFF2-40B4-BE49-F238E27FC236}">
                <a16:creationId xmlns:a16="http://schemas.microsoft.com/office/drawing/2014/main" id="{C24A39A7-1ABF-3855-C355-43F3F2107162}"/>
              </a:ext>
            </a:extLst>
          </p:cNvPr>
          <p:cNvSpPr/>
          <p:nvPr/>
        </p:nvSpPr>
        <p:spPr>
          <a:xfrm>
            <a:off x="5567034" y="5338549"/>
            <a:ext cx="2835235" cy="354330"/>
          </a:xfrm>
          <a:prstGeom prst="rect">
            <a:avLst/>
          </a:prstGeom>
          <a:noFill/>
          <a:ln/>
        </p:spPr>
        <p:txBody>
          <a:bodyPr wrap="none" lIns="0" tIns="0" rIns="0" bIns="0" rtlCol="0" anchor="t"/>
          <a:lstStyle/>
          <a:p>
            <a:pPr marL="0" indent="0" algn="l">
              <a:lnSpc>
                <a:spcPts val="2750"/>
              </a:lnSpc>
              <a:buNone/>
            </a:pPr>
            <a:r>
              <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cs typeface="Sora Medium" pitchFamily="34" charset="-120"/>
              </a:rPr>
              <a:t>User Feedback</a:t>
            </a:r>
            <a:endPar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endParaRPr>
          </a:p>
        </p:txBody>
      </p:sp>
      <p:sp>
        <p:nvSpPr>
          <p:cNvPr id="11" name="Text 8">
            <a:extLst>
              <a:ext uri="{FF2B5EF4-FFF2-40B4-BE49-F238E27FC236}">
                <a16:creationId xmlns:a16="http://schemas.microsoft.com/office/drawing/2014/main" id="{88C32A39-3A97-404B-0486-7717F7CCD0B0}"/>
              </a:ext>
            </a:extLst>
          </p:cNvPr>
          <p:cNvSpPr/>
          <p:nvPr/>
        </p:nvSpPr>
        <p:spPr>
          <a:xfrm>
            <a:off x="5833940" y="5865323"/>
            <a:ext cx="1758200" cy="362903"/>
          </a:xfrm>
          <a:prstGeom prst="rect">
            <a:avLst/>
          </a:prstGeom>
          <a:noFill/>
          <a:ln/>
        </p:spPr>
        <p:txBody>
          <a:bodyPr wrap="none" lIns="0" tIns="0" rIns="0" bIns="0" rtlCol="0" anchor="t"/>
          <a:lstStyle/>
          <a:p>
            <a:pPr>
              <a:lnSpc>
                <a:spcPts val="2850"/>
              </a:lnSpc>
            </a:pPr>
            <a:r>
              <a:rPr lang="en-US" sz="1750">
                <a:solidFill>
                  <a:srgbClr val="E0D6DE"/>
                </a:solidFill>
                <a:latin typeface="Noto Sans TC"/>
                <a:ea typeface="Noto Sans TC"/>
              </a:rPr>
              <a:t>Very Good</a:t>
            </a:r>
            <a:endParaRPr lang="en-US" sz="1750"/>
          </a:p>
        </p:txBody>
      </p:sp>
      <p:sp>
        <p:nvSpPr>
          <p:cNvPr id="26" name="Rectangle 25">
            <a:extLst>
              <a:ext uri="{FF2B5EF4-FFF2-40B4-BE49-F238E27FC236}">
                <a16:creationId xmlns:a16="http://schemas.microsoft.com/office/drawing/2014/main" id="{B72ABCA0-CEBB-D8F1-0B5A-7AE6E2E9C4E6}"/>
              </a:ext>
            </a:extLst>
          </p:cNvPr>
          <p:cNvSpPr/>
          <p:nvPr/>
        </p:nvSpPr>
        <p:spPr>
          <a:xfrm>
            <a:off x="3712914" y="6896542"/>
            <a:ext cx="4060185" cy="571919"/>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5F8FAA0-8C34-E0A3-2D21-3890CA9E49CC}"/>
              </a:ext>
            </a:extLst>
          </p:cNvPr>
          <p:cNvCxnSpPr/>
          <p:nvPr/>
        </p:nvCxnSpPr>
        <p:spPr>
          <a:xfrm>
            <a:off x="5376326" y="5180785"/>
            <a:ext cx="0" cy="22876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Shape 16">
            <a:extLst>
              <a:ext uri="{FF2B5EF4-FFF2-40B4-BE49-F238E27FC236}">
                <a16:creationId xmlns:a16="http://schemas.microsoft.com/office/drawing/2014/main" id="{2750DC53-9E95-08EB-BB61-1172AD31A233}"/>
              </a:ext>
            </a:extLst>
          </p:cNvPr>
          <p:cNvSpPr/>
          <p:nvPr/>
        </p:nvSpPr>
        <p:spPr>
          <a:xfrm>
            <a:off x="793790" y="1888026"/>
            <a:ext cx="3017520" cy="45719"/>
          </a:xfrm>
          <a:prstGeom prst="roundRect">
            <a:avLst>
              <a:gd name="adj" fmla="val 111628"/>
            </a:avLst>
          </a:prstGeom>
          <a:solidFill>
            <a:srgbClr val="3F3F44"/>
          </a:solidFill>
          <a:ln/>
        </p:spPr>
        <p:txBody>
          <a:bodyPr/>
          <a:lstStyle/>
          <a:p>
            <a:endParaRPr lang="en-US"/>
          </a:p>
        </p:txBody>
      </p:sp>
      <p:sp>
        <p:nvSpPr>
          <p:cNvPr id="5" name="Text 3">
            <a:extLst>
              <a:ext uri="{FF2B5EF4-FFF2-40B4-BE49-F238E27FC236}">
                <a16:creationId xmlns:a16="http://schemas.microsoft.com/office/drawing/2014/main" id="{00E3EE9B-1566-F8C6-BF46-159906A3B3C3}"/>
              </a:ext>
            </a:extLst>
          </p:cNvPr>
          <p:cNvSpPr/>
          <p:nvPr/>
        </p:nvSpPr>
        <p:spPr>
          <a:xfrm>
            <a:off x="3828610" y="2653529"/>
            <a:ext cx="2835235" cy="354330"/>
          </a:xfrm>
          <a:prstGeom prst="rect">
            <a:avLst/>
          </a:prstGeom>
          <a:noFill/>
          <a:ln/>
        </p:spPr>
        <p:txBody>
          <a:bodyPr wrap="none" lIns="0" tIns="0" rIns="0" bIns="0" rtlCol="0" anchor="t"/>
          <a:lstStyle/>
          <a:p>
            <a:pPr marL="0" indent="0" algn="l">
              <a:lnSpc>
                <a:spcPts val="2750"/>
              </a:lnSpc>
              <a:buNone/>
            </a:pPr>
            <a:r>
              <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cs typeface="Sora Medium" pitchFamily="34" charset="-120"/>
              </a:rPr>
              <a:t>Model</a:t>
            </a:r>
            <a:endPar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endParaRPr>
          </a:p>
        </p:txBody>
      </p:sp>
      <p:sp>
        <p:nvSpPr>
          <p:cNvPr id="22" name="Text 4">
            <a:extLst>
              <a:ext uri="{FF2B5EF4-FFF2-40B4-BE49-F238E27FC236}">
                <a16:creationId xmlns:a16="http://schemas.microsoft.com/office/drawing/2014/main" id="{62E1E17D-5D74-C474-4ECC-10556AECB3BB}"/>
              </a:ext>
            </a:extLst>
          </p:cNvPr>
          <p:cNvSpPr/>
          <p:nvPr/>
        </p:nvSpPr>
        <p:spPr>
          <a:xfrm>
            <a:off x="3828610" y="3174527"/>
            <a:ext cx="2845594" cy="362903"/>
          </a:xfrm>
          <a:prstGeom prst="rect">
            <a:avLst/>
          </a:prstGeom>
          <a:noFill/>
          <a:ln/>
        </p:spPr>
        <p:txBody>
          <a:bodyPr wrap="none" lIns="0" tIns="0" rIns="0" bIns="0" rtlCol="0" anchor="t"/>
          <a:lstStyle/>
          <a:p>
            <a:pPr>
              <a:lnSpc>
                <a:spcPts val="2850"/>
              </a:lnSpc>
            </a:pPr>
            <a:r>
              <a:rPr lang="en-US" sz="1750">
                <a:solidFill>
                  <a:srgbClr val="E0D6DE"/>
                </a:solidFill>
                <a:latin typeface="Noto Sans TC"/>
                <a:ea typeface="Noto Sans TC"/>
                <a:cs typeface="Noto Sans TC" pitchFamily="34" charset="-120"/>
              </a:rPr>
              <a:t>Claude 3.5</a:t>
            </a:r>
            <a:endParaRPr lang="en-US" sz="1750"/>
          </a:p>
        </p:txBody>
      </p:sp>
      <p:sp>
        <p:nvSpPr>
          <p:cNvPr id="28" name="Text 5">
            <a:extLst>
              <a:ext uri="{FF2B5EF4-FFF2-40B4-BE49-F238E27FC236}">
                <a16:creationId xmlns:a16="http://schemas.microsoft.com/office/drawing/2014/main" id="{ED3FC453-C090-4CF6-E9FE-2EC59D9B8A55}"/>
              </a:ext>
            </a:extLst>
          </p:cNvPr>
          <p:cNvSpPr/>
          <p:nvPr/>
        </p:nvSpPr>
        <p:spPr>
          <a:xfrm>
            <a:off x="3828610" y="3723358"/>
            <a:ext cx="2845594" cy="362903"/>
          </a:xfrm>
          <a:prstGeom prst="rect">
            <a:avLst/>
          </a:prstGeom>
          <a:noFill/>
          <a:ln/>
        </p:spPr>
        <p:txBody>
          <a:bodyPr wrap="none" lIns="0" tIns="0" rIns="0" bIns="0" rtlCol="0" anchor="t"/>
          <a:lstStyle/>
          <a:p>
            <a:pPr>
              <a:lnSpc>
                <a:spcPts val="2850"/>
              </a:lnSpc>
            </a:pPr>
            <a:r>
              <a:rPr lang="en-US" sz="1750">
                <a:solidFill>
                  <a:srgbClr val="E0D6DE"/>
                </a:solidFill>
                <a:latin typeface="Noto Sans TC"/>
                <a:ea typeface="Noto Sans TC"/>
                <a:cs typeface="Noto Sans TC" pitchFamily="34" charset="-120"/>
              </a:rPr>
              <a:t>Llama 3 8b</a:t>
            </a:r>
            <a:endParaRPr lang="en-US" sz="1750">
              <a:latin typeface="Noto Sans TC"/>
              <a:ea typeface="Noto Sans TC"/>
            </a:endParaRPr>
          </a:p>
        </p:txBody>
      </p:sp>
      <p:sp>
        <p:nvSpPr>
          <p:cNvPr id="33" name="Text 6">
            <a:extLst>
              <a:ext uri="{FF2B5EF4-FFF2-40B4-BE49-F238E27FC236}">
                <a16:creationId xmlns:a16="http://schemas.microsoft.com/office/drawing/2014/main" id="{64FC7F4B-1B17-7207-96CF-7CF00D01C566}"/>
              </a:ext>
            </a:extLst>
          </p:cNvPr>
          <p:cNvSpPr/>
          <p:nvPr/>
        </p:nvSpPr>
        <p:spPr>
          <a:xfrm>
            <a:off x="3828610" y="4309222"/>
            <a:ext cx="2845594" cy="362903"/>
          </a:xfrm>
          <a:prstGeom prst="rect">
            <a:avLst/>
          </a:prstGeom>
          <a:noFill/>
          <a:ln/>
        </p:spPr>
        <p:txBody>
          <a:bodyPr wrap="none" lIns="0" tIns="0" rIns="0" bIns="0" rtlCol="0" anchor="t"/>
          <a:lstStyle/>
          <a:p>
            <a:pPr marL="0" indent="0" algn="l">
              <a:lnSpc>
                <a:spcPts val="2850"/>
              </a:lnSpc>
              <a:buNone/>
            </a:pPr>
            <a:r>
              <a:rPr lang="en-US" sz="1750">
                <a:solidFill>
                  <a:srgbClr val="E0D6DE"/>
                </a:solidFill>
                <a:latin typeface="Noto Sans TC"/>
                <a:ea typeface="Noto Sans TC"/>
              </a:rPr>
              <a:t>Jamba</a:t>
            </a:r>
            <a:endParaRPr lang="en-US" sz="1750"/>
          </a:p>
        </p:txBody>
      </p:sp>
      <p:sp>
        <p:nvSpPr>
          <p:cNvPr id="34" name="Text 7">
            <a:extLst>
              <a:ext uri="{FF2B5EF4-FFF2-40B4-BE49-F238E27FC236}">
                <a16:creationId xmlns:a16="http://schemas.microsoft.com/office/drawing/2014/main" id="{2E7AD3FC-616F-930E-0D2D-D8BCDB7B6E0C}"/>
              </a:ext>
            </a:extLst>
          </p:cNvPr>
          <p:cNvSpPr/>
          <p:nvPr/>
        </p:nvSpPr>
        <p:spPr>
          <a:xfrm>
            <a:off x="5722822" y="2640252"/>
            <a:ext cx="2032267" cy="344705"/>
          </a:xfrm>
          <a:prstGeom prst="rect">
            <a:avLst/>
          </a:prstGeom>
          <a:noFill/>
          <a:ln/>
        </p:spPr>
        <p:txBody>
          <a:bodyPr wrap="none" lIns="0" tIns="0" rIns="0" bIns="0" rtlCol="0" anchor="t"/>
          <a:lstStyle/>
          <a:p>
            <a:pPr>
              <a:lnSpc>
                <a:spcPts val="2750"/>
              </a:lnSpc>
            </a:pPr>
            <a:r>
              <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rPr>
              <a:t> Project Name</a:t>
            </a:r>
          </a:p>
        </p:txBody>
      </p:sp>
      <p:sp>
        <p:nvSpPr>
          <p:cNvPr id="35" name="Text 8">
            <a:extLst>
              <a:ext uri="{FF2B5EF4-FFF2-40B4-BE49-F238E27FC236}">
                <a16:creationId xmlns:a16="http://schemas.microsoft.com/office/drawing/2014/main" id="{29F53153-B064-4A96-6F2D-22CCDEC49F85}"/>
              </a:ext>
            </a:extLst>
          </p:cNvPr>
          <p:cNvSpPr/>
          <p:nvPr/>
        </p:nvSpPr>
        <p:spPr>
          <a:xfrm>
            <a:off x="6254229" y="3164902"/>
            <a:ext cx="862790" cy="372528"/>
          </a:xfrm>
          <a:prstGeom prst="rect">
            <a:avLst/>
          </a:prstGeom>
          <a:noFill/>
          <a:ln/>
        </p:spPr>
        <p:txBody>
          <a:bodyPr wrap="none" lIns="0" tIns="0" rIns="0" bIns="0" rtlCol="0" anchor="t"/>
          <a:lstStyle/>
          <a:p>
            <a:pPr>
              <a:lnSpc>
                <a:spcPts val="2850"/>
              </a:lnSpc>
            </a:pPr>
            <a:r>
              <a:rPr lang="en-US" sz="1750" b="1">
                <a:gradFill>
                  <a:gsLst>
                    <a:gs pos="0">
                      <a:srgbClr val="B97BDB">
                        <a:lumMod val="100000"/>
                      </a:srgbClr>
                    </a:gs>
                    <a:gs pos="41000">
                      <a:srgbClr val="9E91FF"/>
                    </a:gs>
                    <a:gs pos="62000">
                      <a:srgbClr val="91B3FF"/>
                    </a:gs>
                    <a:gs pos="81000">
                      <a:srgbClr val="B5E3FF"/>
                    </a:gs>
                  </a:gsLst>
                  <a:lin ang="0" scaled="1"/>
                </a:gradFill>
                <a:latin typeface="Noto Sans TC"/>
                <a:ea typeface="Noto Sans TC"/>
              </a:rPr>
              <a:t>85.4 %</a:t>
            </a:r>
          </a:p>
        </p:txBody>
      </p:sp>
      <p:sp>
        <p:nvSpPr>
          <p:cNvPr id="36" name="Text 9">
            <a:extLst>
              <a:ext uri="{FF2B5EF4-FFF2-40B4-BE49-F238E27FC236}">
                <a16:creationId xmlns:a16="http://schemas.microsoft.com/office/drawing/2014/main" id="{FEFE9228-7DBB-8C02-6E61-28B253331496}"/>
              </a:ext>
            </a:extLst>
          </p:cNvPr>
          <p:cNvSpPr/>
          <p:nvPr/>
        </p:nvSpPr>
        <p:spPr>
          <a:xfrm>
            <a:off x="6254229" y="3735970"/>
            <a:ext cx="808690" cy="356597"/>
          </a:xfrm>
          <a:prstGeom prst="rect">
            <a:avLst/>
          </a:prstGeom>
          <a:noFill/>
          <a:ln/>
        </p:spPr>
        <p:txBody>
          <a:bodyPr wrap="none" lIns="0" tIns="0" rIns="0" bIns="0" rtlCol="0" anchor="t"/>
          <a:lstStyle/>
          <a:p>
            <a:pPr>
              <a:lnSpc>
                <a:spcPts val="2850"/>
              </a:lnSpc>
            </a:pPr>
            <a:r>
              <a:rPr lang="en-US" sz="1750">
                <a:solidFill>
                  <a:srgbClr val="E0D6DE"/>
                </a:solidFill>
                <a:ea typeface="+mn-lt"/>
                <a:cs typeface="+mn-lt"/>
              </a:rPr>
              <a:t>67.7 % </a:t>
            </a:r>
            <a:endParaRPr lang="en-US"/>
          </a:p>
        </p:txBody>
      </p:sp>
      <p:sp>
        <p:nvSpPr>
          <p:cNvPr id="37" name="Text 10">
            <a:extLst>
              <a:ext uri="{FF2B5EF4-FFF2-40B4-BE49-F238E27FC236}">
                <a16:creationId xmlns:a16="http://schemas.microsoft.com/office/drawing/2014/main" id="{F0FC2F8A-93DF-A509-8934-33AAF65B232E}"/>
              </a:ext>
            </a:extLst>
          </p:cNvPr>
          <p:cNvSpPr/>
          <p:nvPr/>
        </p:nvSpPr>
        <p:spPr>
          <a:xfrm>
            <a:off x="6254229" y="4309222"/>
            <a:ext cx="805039" cy="324402"/>
          </a:xfrm>
          <a:prstGeom prst="rect">
            <a:avLst/>
          </a:prstGeom>
          <a:noFill/>
          <a:ln/>
        </p:spPr>
        <p:txBody>
          <a:bodyPr wrap="none" lIns="0" tIns="0" rIns="0" bIns="0" rtlCol="0" anchor="t"/>
          <a:lstStyle/>
          <a:p>
            <a:pPr>
              <a:lnSpc>
                <a:spcPts val="2850"/>
              </a:lnSpc>
            </a:pPr>
            <a:r>
              <a:rPr lang="en-US" sz="1750">
                <a:solidFill>
                  <a:srgbClr val="E0D6DE"/>
                </a:solidFill>
                <a:latin typeface="Noto Sans TC"/>
                <a:ea typeface="Noto Sans TC"/>
              </a:rPr>
              <a:t>40.3 %</a:t>
            </a:r>
          </a:p>
        </p:txBody>
      </p:sp>
      <p:sp>
        <p:nvSpPr>
          <p:cNvPr id="38" name="Text 11">
            <a:extLst>
              <a:ext uri="{FF2B5EF4-FFF2-40B4-BE49-F238E27FC236}">
                <a16:creationId xmlns:a16="http://schemas.microsoft.com/office/drawing/2014/main" id="{E9E784AA-B2B5-E196-DB9A-65E45E1F9D7C}"/>
              </a:ext>
            </a:extLst>
          </p:cNvPr>
          <p:cNvSpPr/>
          <p:nvPr/>
        </p:nvSpPr>
        <p:spPr>
          <a:xfrm>
            <a:off x="11101513" y="2663413"/>
            <a:ext cx="2104189" cy="674062"/>
          </a:xfrm>
          <a:prstGeom prst="rect">
            <a:avLst/>
          </a:prstGeom>
          <a:noFill/>
          <a:ln/>
        </p:spPr>
        <p:txBody>
          <a:bodyPr wrap="square" lIns="0" tIns="0" rIns="0" bIns="0" rtlCol="0" anchor="t"/>
          <a:lstStyle/>
          <a:p>
            <a:pPr>
              <a:lnSpc>
                <a:spcPts val="2750"/>
              </a:lnSpc>
            </a:pPr>
            <a:r>
              <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rPr>
              <a:t>Proper Format</a:t>
            </a:r>
            <a:endParaRPr lang="en-US" b="1"/>
          </a:p>
        </p:txBody>
      </p:sp>
      <p:sp>
        <p:nvSpPr>
          <p:cNvPr id="39" name="Text 12">
            <a:extLst>
              <a:ext uri="{FF2B5EF4-FFF2-40B4-BE49-F238E27FC236}">
                <a16:creationId xmlns:a16="http://schemas.microsoft.com/office/drawing/2014/main" id="{0D74994D-800D-E443-DB00-AE3A5B45C013}"/>
              </a:ext>
            </a:extLst>
          </p:cNvPr>
          <p:cNvSpPr/>
          <p:nvPr/>
        </p:nvSpPr>
        <p:spPr>
          <a:xfrm>
            <a:off x="9143570" y="3187992"/>
            <a:ext cx="2845594" cy="362903"/>
          </a:xfrm>
          <a:prstGeom prst="rect">
            <a:avLst/>
          </a:prstGeom>
          <a:noFill/>
          <a:ln/>
        </p:spPr>
        <p:txBody>
          <a:bodyPr wrap="none" lIns="0" tIns="0" rIns="0" bIns="0" rtlCol="0" anchor="t"/>
          <a:lstStyle/>
          <a:p>
            <a:pPr>
              <a:lnSpc>
                <a:spcPts val="2850"/>
              </a:lnSpc>
            </a:pPr>
            <a:r>
              <a:rPr lang="en-US" sz="1750" b="1">
                <a:gradFill>
                  <a:gsLst>
                    <a:gs pos="0">
                      <a:srgbClr val="B97BDB">
                        <a:lumMod val="100000"/>
                      </a:srgbClr>
                    </a:gs>
                    <a:gs pos="41000">
                      <a:srgbClr val="9E91FF"/>
                    </a:gs>
                    <a:gs pos="62000">
                      <a:srgbClr val="91B3FF"/>
                    </a:gs>
                    <a:gs pos="81000">
                      <a:srgbClr val="B5E3FF"/>
                    </a:gs>
                  </a:gsLst>
                  <a:lin ang="0" scaled="1"/>
                </a:gradFill>
                <a:latin typeface="Noto Sans TC"/>
                <a:ea typeface="Noto Sans TC"/>
              </a:rPr>
              <a:t>98.3 % </a:t>
            </a:r>
          </a:p>
        </p:txBody>
      </p:sp>
      <p:sp>
        <p:nvSpPr>
          <p:cNvPr id="40" name="Text 13">
            <a:extLst>
              <a:ext uri="{FF2B5EF4-FFF2-40B4-BE49-F238E27FC236}">
                <a16:creationId xmlns:a16="http://schemas.microsoft.com/office/drawing/2014/main" id="{7D6AA300-119F-7E8B-A59D-1DD3DBA702C9}"/>
              </a:ext>
            </a:extLst>
          </p:cNvPr>
          <p:cNvSpPr/>
          <p:nvPr/>
        </p:nvSpPr>
        <p:spPr>
          <a:xfrm>
            <a:off x="9140965" y="3736823"/>
            <a:ext cx="2845594" cy="362903"/>
          </a:xfrm>
          <a:prstGeom prst="rect">
            <a:avLst/>
          </a:prstGeom>
          <a:noFill/>
          <a:ln/>
        </p:spPr>
        <p:txBody>
          <a:bodyPr wrap="none" lIns="0" tIns="0" rIns="0" bIns="0" rtlCol="0" anchor="t"/>
          <a:lstStyle/>
          <a:p>
            <a:pPr>
              <a:lnSpc>
                <a:spcPts val="2850"/>
              </a:lnSpc>
            </a:pPr>
            <a:r>
              <a:rPr lang="en-US" sz="1750">
                <a:solidFill>
                  <a:srgbClr val="E0D6DE"/>
                </a:solidFill>
                <a:ea typeface="+mn-lt"/>
                <a:cs typeface="+mn-lt"/>
              </a:rPr>
              <a:t>88.7 % </a:t>
            </a:r>
            <a:endParaRPr lang="en-US"/>
          </a:p>
        </p:txBody>
      </p:sp>
      <p:sp>
        <p:nvSpPr>
          <p:cNvPr id="43" name="Text 16">
            <a:extLst>
              <a:ext uri="{FF2B5EF4-FFF2-40B4-BE49-F238E27FC236}">
                <a16:creationId xmlns:a16="http://schemas.microsoft.com/office/drawing/2014/main" id="{32759E63-E8E8-8C24-3971-B08E00141EAC}"/>
              </a:ext>
            </a:extLst>
          </p:cNvPr>
          <p:cNvSpPr/>
          <p:nvPr/>
        </p:nvSpPr>
        <p:spPr>
          <a:xfrm>
            <a:off x="11794345" y="3184412"/>
            <a:ext cx="1229330" cy="362903"/>
          </a:xfrm>
          <a:prstGeom prst="rect">
            <a:avLst/>
          </a:prstGeom>
          <a:noFill/>
          <a:ln/>
        </p:spPr>
        <p:txBody>
          <a:bodyPr wrap="none" lIns="0" tIns="0" rIns="0" bIns="0" rtlCol="0" anchor="t"/>
          <a:lstStyle/>
          <a:p>
            <a:pPr>
              <a:lnSpc>
                <a:spcPts val="2850"/>
              </a:lnSpc>
            </a:pPr>
            <a:r>
              <a:rPr lang="en-US" sz="1750" b="1">
                <a:gradFill>
                  <a:gsLst>
                    <a:gs pos="0">
                      <a:srgbClr val="B97BDB">
                        <a:lumMod val="100000"/>
                      </a:srgbClr>
                    </a:gs>
                    <a:gs pos="41000">
                      <a:srgbClr val="9E91FF"/>
                    </a:gs>
                    <a:gs pos="62000">
                      <a:srgbClr val="91B3FF"/>
                    </a:gs>
                    <a:gs pos="81000">
                      <a:srgbClr val="B5E3FF"/>
                    </a:gs>
                  </a:gsLst>
                  <a:lin ang="0" scaled="1"/>
                </a:gradFill>
                <a:latin typeface="Noto Sans TC"/>
                <a:ea typeface="Noto Sans TC"/>
              </a:rPr>
              <a:t>100 %</a:t>
            </a:r>
          </a:p>
        </p:txBody>
      </p:sp>
      <p:sp>
        <p:nvSpPr>
          <p:cNvPr id="44" name="Text 17">
            <a:extLst>
              <a:ext uri="{FF2B5EF4-FFF2-40B4-BE49-F238E27FC236}">
                <a16:creationId xmlns:a16="http://schemas.microsoft.com/office/drawing/2014/main" id="{2EA0DA62-95E7-3BD7-D4F4-51536B911E21}"/>
              </a:ext>
            </a:extLst>
          </p:cNvPr>
          <p:cNvSpPr/>
          <p:nvPr/>
        </p:nvSpPr>
        <p:spPr>
          <a:xfrm>
            <a:off x="11811505" y="3733243"/>
            <a:ext cx="1170018" cy="362903"/>
          </a:xfrm>
          <a:prstGeom prst="rect">
            <a:avLst/>
          </a:prstGeom>
          <a:noFill/>
          <a:ln/>
        </p:spPr>
        <p:txBody>
          <a:bodyPr wrap="none" lIns="0" tIns="0" rIns="0" bIns="0" rtlCol="0" anchor="t"/>
          <a:lstStyle/>
          <a:p>
            <a:pPr>
              <a:lnSpc>
                <a:spcPts val="2850"/>
              </a:lnSpc>
            </a:pPr>
            <a:r>
              <a:rPr lang="en-US" sz="1750">
                <a:solidFill>
                  <a:srgbClr val="E0D6DE"/>
                </a:solidFill>
                <a:ea typeface="+mn-lt"/>
                <a:cs typeface="+mn-lt"/>
              </a:rPr>
              <a:t>93.5 % </a:t>
            </a:r>
            <a:endParaRPr lang="en-US"/>
          </a:p>
        </p:txBody>
      </p:sp>
      <p:sp>
        <p:nvSpPr>
          <p:cNvPr id="45" name="Text 18">
            <a:extLst>
              <a:ext uri="{FF2B5EF4-FFF2-40B4-BE49-F238E27FC236}">
                <a16:creationId xmlns:a16="http://schemas.microsoft.com/office/drawing/2014/main" id="{34C7335E-2B65-A976-13B0-65D956E579CD}"/>
              </a:ext>
            </a:extLst>
          </p:cNvPr>
          <p:cNvSpPr/>
          <p:nvPr/>
        </p:nvSpPr>
        <p:spPr>
          <a:xfrm>
            <a:off x="11808656" y="4319107"/>
            <a:ext cx="824031" cy="362903"/>
          </a:xfrm>
          <a:prstGeom prst="rect">
            <a:avLst/>
          </a:prstGeom>
          <a:noFill/>
          <a:ln/>
        </p:spPr>
        <p:txBody>
          <a:bodyPr wrap="none" lIns="0" tIns="0" rIns="0" bIns="0" rtlCol="0" anchor="t"/>
          <a:lstStyle/>
          <a:p>
            <a:pPr>
              <a:lnSpc>
                <a:spcPts val="2850"/>
              </a:lnSpc>
            </a:pPr>
            <a:r>
              <a:rPr lang="en-US" sz="1750">
                <a:solidFill>
                  <a:srgbClr val="E0D6DE"/>
                </a:solidFill>
                <a:latin typeface="Noto Sans TC"/>
                <a:ea typeface="Noto Sans TC"/>
              </a:rPr>
              <a:t>91.9 %</a:t>
            </a:r>
            <a:endParaRPr lang="en-US"/>
          </a:p>
        </p:txBody>
      </p:sp>
      <p:sp>
        <p:nvSpPr>
          <p:cNvPr id="46" name="Rectangle 45">
            <a:extLst>
              <a:ext uri="{FF2B5EF4-FFF2-40B4-BE49-F238E27FC236}">
                <a16:creationId xmlns:a16="http://schemas.microsoft.com/office/drawing/2014/main" id="{0D696291-AF04-BC95-DA42-BE0D8582DCE6}"/>
              </a:ext>
            </a:extLst>
          </p:cNvPr>
          <p:cNvSpPr/>
          <p:nvPr/>
        </p:nvSpPr>
        <p:spPr>
          <a:xfrm>
            <a:off x="3712914" y="2506782"/>
            <a:ext cx="9434571" cy="552148"/>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5E67FC1-0920-BBE5-AC32-4D41F2B85D03}"/>
              </a:ext>
            </a:extLst>
          </p:cNvPr>
          <p:cNvSpPr/>
          <p:nvPr/>
        </p:nvSpPr>
        <p:spPr>
          <a:xfrm>
            <a:off x="3712914" y="3063874"/>
            <a:ext cx="9429629" cy="571918"/>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B62CD91-FA52-A6AB-2992-ECA4CC5741DD}"/>
              </a:ext>
            </a:extLst>
          </p:cNvPr>
          <p:cNvSpPr/>
          <p:nvPr/>
        </p:nvSpPr>
        <p:spPr>
          <a:xfrm>
            <a:off x="3712914" y="3640735"/>
            <a:ext cx="9424685" cy="581804"/>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0AD23FF-0DC3-A4AB-378D-1EEA58BD3C08}"/>
              </a:ext>
            </a:extLst>
          </p:cNvPr>
          <p:cNvSpPr/>
          <p:nvPr/>
        </p:nvSpPr>
        <p:spPr>
          <a:xfrm>
            <a:off x="3712914" y="4222539"/>
            <a:ext cx="9424686" cy="571919"/>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2850"/>
              </a:lnSpc>
            </a:pPr>
            <a:endParaRPr lang="en-US" sz="1750" b="1">
              <a:gradFill>
                <a:gsLst>
                  <a:gs pos="0">
                    <a:srgbClr val="B97BDB">
                      <a:lumMod val="100000"/>
                    </a:srgbClr>
                  </a:gs>
                  <a:gs pos="41000">
                    <a:srgbClr val="9E91FF"/>
                  </a:gs>
                  <a:gs pos="62000">
                    <a:srgbClr val="91B3FF"/>
                  </a:gs>
                  <a:gs pos="81000">
                    <a:srgbClr val="B5E3FF"/>
                  </a:gs>
                </a:gsLst>
                <a:lin ang="0" scaled="1"/>
              </a:gradFill>
              <a:latin typeface="Noto Sans TC"/>
              <a:ea typeface="Noto Sans TC"/>
            </a:endParaRPr>
          </a:p>
        </p:txBody>
      </p:sp>
      <p:cxnSp>
        <p:nvCxnSpPr>
          <p:cNvPr id="50" name="Straight Connector 49">
            <a:extLst>
              <a:ext uri="{FF2B5EF4-FFF2-40B4-BE49-F238E27FC236}">
                <a16:creationId xmlns:a16="http://schemas.microsoft.com/office/drawing/2014/main" id="{5444554D-D0A0-1A69-FF2A-B427761247EC}"/>
              </a:ext>
            </a:extLst>
          </p:cNvPr>
          <p:cNvCxnSpPr>
            <a:cxnSpLocks/>
          </p:cNvCxnSpPr>
          <p:nvPr/>
        </p:nvCxnSpPr>
        <p:spPr>
          <a:xfrm>
            <a:off x="7989129" y="2506782"/>
            <a:ext cx="0" cy="22876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CF3DEC-53B8-0D33-729C-586D029C81C3}"/>
              </a:ext>
            </a:extLst>
          </p:cNvPr>
          <p:cNvCxnSpPr>
            <a:cxnSpLocks/>
          </p:cNvCxnSpPr>
          <p:nvPr/>
        </p:nvCxnSpPr>
        <p:spPr>
          <a:xfrm>
            <a:off x="11029206" y="2506782"/>
            <a:ext cx="0" cy="22876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DC2C99-D73A-675C-87B5-549DE1FEDC72}"/>
              </a:ext>
            </a:extLst>
          </p:cNvPr>
          <p:cNvCxnSpPr>
            <a:cxnSpLocks/>
          </p:cNvCxnSpPr>
          <p:nvPr/>
        </p:nvCxnSpPr>
        <p:spPr>
          <a:xfrm>
            <a:off x="5373467" y="2506782"/>
            <a:ext cx="0" cy="22876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3" name="Text 3">
            <a:extLst>
              <a:ext uri="{FF2B5EF4-FFF2-40B4-BE49-F238E27FC236}">
                <a16:creationId xmlns:a16="http://schemas.microsoft.com/office/drawing/2014/main" id="{9E1CD18B-E311-A3AD-0D52-EE5C3F56C46E}"/>
              </a:ext>
            </a:extLst>
          </p:cNvPr>
          <p:cNvSpPr/>
          <p:nvPr/>
        </p:nvSpPr>
        <p:spPr>
          <a:xfrm>
            <a:off x="1500597" y="3325735"/>
            <a:ext cx="1510590" cy="1041366"/>
          </a:xfrm>
          <a:prstGeom prst="rect">
            <a:avLst/>
          </a:prstGeom>
          <a:noFill/>
          <a:ln/>
        </p:spPr>
        <p:txBody>
          <a:bodyPr wrap="none" lIns="0" tIns="0" rIns="0" bIns="0" rtlCol="0" anchor="t"/>
          <a:lstStyle/>
          <a:p>
            <a:pPr>
              <a:lnSpc>
                <a:spcPts val="2750"/>
              </a:lnSpc>
            </a:pPr>
            <a:r>
              <a:rPr lang="en-US" sz="2400" b="1">
                <a:gradFill>
                  <a:gsLst>
                    <a:gs pos="0">
                      <a:srgbClr val="B97BDB">
                        <a:lumMod val="100000"/>
                      </a:srgbClr>
                    </a:gs>
                    <a:gs pos="41000">
                      <a:srgbClr val="9E91FF"/>
                    </a:gs>
                    <a:gs pos="62000">
                      <a:srgbClr val="91B3FF"/>
                    </a:gs>
                    <a:gs pos="81000">
                      <a:srgbClr val="B5E3FF"/>
                    </a:gs>
                  </a:gsLst>
                  <a:lin ang="0" scaled="1"/>
                </a:gradFill>
                <a:ea typeface="Sora Medium"/>
              </a:rPr>
              <a:t>Testing </a:t>
            </a:r>
          </a:p>
          <a:p>
            <a:pPr>
              <a:lnSpc>
                <a:spcPts val="2750"/>
              </a:lnSpc>
            </a:pPr>
            <a:r>
              <a:rPr lang="en-US" sz="2400" b="1">
                <a:gradFill>
                  <a:gsLst>
                    <a:gs pos="0">
                      <a:srgbClr val="B97BDB">
                        <a:lumMod val="100000"/>
                      </a:srgbClr>
                    </a:gs>
                    <a:gs pos="41000">
                      <a:srgbClr val="9E91FF"/>
                    </a:gs>
                    <a:gs pos="62000">
                      <a:srgbClr val="91B3FF"/>
                    </a:gs>
                    <a:gs pos="81000">
                      <a:srgbClr val="B5E3FF"/>
                    </a:gs>
                  </a:gsLst>
                  <a:lin ang="0" scaled="1"/>
                </a:gradFill>
                <a:ea typeface="Sora Medium"/>
              </a:rPr>
              <a:t>Results</a:t>
            </a:r>
          </a:p>
        </p:txBody>
      </p:sp>
      <p:sp>
        <p:nvSpPr>
          <p:cNvPr id="54" name="Text 3">
            <a:extLst>
              <a:ext uri="{FF2B5EF4-FFF2-40B4-BE49-F238E27FC236}">
                <a16:creationId xmlns:a16="http://schemas.microsoft.com/office/drawing/2014/main" id="{87AB41A1-32C0-80A2-293B-1C2965AB0B12}"/>
              </a:ext>
            </a:extLst>
          </p:cNvPr>
          <p:cNvSpPr/>
          <p:nvPr/>
        </p:nvSpPr>
        <p:spPr>
          <a:xfrm>
            <a:off x="1500597" y="5999737"/>
            <a:ext cx="1510590" cy="1041366"/>
          </a:xfrm>
          <a:prstGeom prst="rect">
            <a:avLst/>
          </a:prstGeom>
          <a:noFill/>
          <a:ln/>
        </p:spPr>
        <p:txBody>
          <a:bodyPr wrap="none" lIns="0" tIns="0" rIns="0" bIns="0" rtlCol="0" anchor="t"/>
          <a:lstStyle/>
          <a:p>
            <a:pPr>
              <a:lnSpc>
                <a:spcPts val="2750"/>
              </a:lnSpc>
            </a:pPr>
            <a:r>
              <a:rPr lang="en-US" sz="2400" b="1">
                <a:gradFill>
                  <a:gsLst>
                    <a:gs pos="0">
                      <a:srgbClr val="B97BDB">
                        <a:lumMod val="100000"/>
                      </a:srgbClr>
                    </a:gs>
                    <a:gs pos="41000">
                      <a:srgbClr val="9E91FF"/>
                    </a:gs>
                    <a:gs pos="62000">
                      <a:srgbClr val="91B3FF"/>
                    </a:gs>
                    <a:gs pos="81000">
                      <a:srgbClr val="B5E3FF"/>
                    </a:gs>
                  </a:gsLst>
                  <a:lin ang="0" scaled="1"/>
                </a:gradFill>
                <a:ea typeface="Sora Medium"/>
              </a:rPr>
              <a:t>User </a:t>
            </a:r>
          </a:p>
          <a:p>
            <a:pPr>
              <a:lnSpc>
                <a:spcPts val="2750"/>
              </a:lnSpc>
            </a:pPr>
            <a:r>
              <a:rPr lang="en-US" sz="2400" b="1">
                <a:gradFill>
                  <a:gsLst>
                    <a:gs pos="0">
                      <a:srgbClr val="B97BDB">
                        <a:lumMod val="100000"/>
                      </a:srgbClr>
                    </a:gs>
                    <a:gs pos="41000">
                      <a:srgbClr val="9E91FF"/>
                    </a:gs>
                    <a:gs pos="62000">
                      <a:srgbClr val="91B3FF"/>
                    </a:gs>
                    <a:gs pos="81000">
                      <a:srgbClr val="B5E3FF"/>
                    </a:gs>
                  </a:gsLst>
                  <a:lin ang="0" scaled="1"/>
                </a:gradFill>
                <a:ea typeface="Sora Medium"/>
              </a:rPr>
              <a:t>Opinion</a:t>
            </a:r>
          </a:p>
        </p:txBody>
      </p:sp>
      <p:sp>
        <p:nvSpPr>
          <p:cNvPr id="2" name="Text 11">
            <a:extLst>
              <a:ext uri="{FF2B5EF4-FFF2-40B4-BE49-F238E27FC236}">
                <a16:creationId xmlns:a16="http://schemas.microsoft.com/office/drawing/2014/main" id="{46BFF816-5D40-798F-F173-B8BA38A6514E}"/>
              </a:ext>
            </a:extLst>
          </p:cNvPr>
          <p:cNvSpPr/>
          <p:nvPr/>
        </p:nvSpPr>
        <p:spPr>
          <a:xfrm>
            <a:off x="8115638" y="2639785"/>
            <a:ext cx="2677066" cy="674062"/>
          </a:xfrm>
          <a:prstGeom prst="rect">
            <a:avLst/>
          </a:prstGeom>
          <a:noFill/>
          <a:ln/>
        </p:spPr>
        <p:txBody>
          <a:bodyPr wrap="square" lIns="0" tIns="0" rIns="0" bIns="0" rtlCol="0" anchor="t"/>
          <a:lstStyle/>
          <a:p>
            <a:pPr>
              <a:lnSpc>
                <a:spcPts val="2750"/>
              </a:lnSpc>
            </a:pPr>
            <a:r>
              <a:rPr lang="en-US" sz="2200" b="1">
                <a:gradFill>
                  <a:gsLst>
                    <a:gs pos="0">
                      <a:srgbClr val="B97BDB">
                        <a:lumMod val="100000"/>
                      </a:srgbClr>
                    </a:gs>
                    <a:gs pos="41000">
                      <a:srgbClr val="9E91FF"/>
                    </a:gs>
                    <a:gs pos="62000">
                      <a:srgbClr val="91B3FF"/>
                    </a:gs>
                    <a:gs pos="81000">
                      <a:srgbClr val="B5E3FF"/>
                    </a:gs>
                  </a:gsLst>
                  <a:lin ang="0" scaled="1"/>
                </a:gradFill>
                <a:latin typeface="Century Gothic"/>
                <a:ea typeface="Sora Medium"/>
              </a:rPr>
              <a:t>Answered Question</a:t>
            </a:r>
          </a:p>
        </p:txBody>
      </p:sp>
      <p:sp>
        <p:nvSpPr>
          <p:cNvPr id="16" name="Text 12">
            <a:extLst>
              <a:ext uri="{FF2B5EF4-FFF2-40B4-BE49-F238E27FC236}">
                <a16:creationId xmlns:a16="http://schemas.microsoft.com/office/drawing/2014/main" id="{762D7FA6-E028-659D-2ED1-F28E2501FBB5}"/>
              </a:ext>
            </a:extLst>
          </p:cNvPr>
          <p:cNvSpPr/>
          <p:nvPr/>
        </p:nvSpPr>
        <p:spPr>
          <a:xfrm>
            <a:off x="9140914" y="4320453"/>
            <a:ext cx="2845594" cy="362903"/>
          </a:xfrm>
          <a:prstGeom prst="rect">
            <a:avLst/>
          </a:prstGeom>
          <a:noFill/>
          <a:ln/>
        </p:spPr>
        <p:txBody>
          <a:bodyPr wrap="none" lIns="0" tIns="0" rIns="0" bIns="0" rtlCol="0" anchor="t"/>
          <a:lstStyle/>
          <a:p>
            <a:pPr>
              <a:lnSpc>
                <a:spcPts val="2850"/>
              </a:lnSpc>
            </a:pPr>
            <a:r>
              <a:rPr lang="en-US" sz="1750" b="1">
                <a:gradFill>
                  <a:gsLst>
                    <a:gs pos="0">
                      <a:srgbClr val="B97BDB">
                        <a:lumMod val="100000"/>
                      </a:srgbClr>
                    </a:gs>
                    <a:gs pos="41000">
                      <a:srgbClr val="9E91FF"/>
                    </a:gs>
                    <a:gs pos="62000">
                      <a:srgbClr val="91B3FF"/>
                    </a:gs>
                    <a:gs pos="81000">
                      <a:srgbClr val="B5E3FF"/>
                    </a:gs>
                  </a:gsLst>
                  <a:lin ang="0" scaled="1"/>
                </a:gradFill>
                <a:latin typeface="Noto Sans TC"/>
                <a:ea typeface="Noto Sans TC"/>
              </a:rPr>
              <a:t>98.3 % </a:t>
            </a:r>
          </a:p>
        </p:txBody>
      </p:sp>
      <p:pic>
        <p:nvPicPr>
          <p:cNvPr id="17" name="Picture 6">
            <a:extLst>
              <a:ext uri="{FF2B5EF4-FFF2-40B4-BE49-F238E27FC236}">
                <a16:creationId xmlns:a16="http://schemas.microsoft.com/office/drawing/2014/main" id="{8B2CDD97-185B-099F-9790-C24620D74D57}"/>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972378" y="5109724"/>
            <a:ext cx="4731120" cy="280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74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P spid="23" grpId="0" animBg="1"/>
      <p:bldP spid="24" grpId="0" animBg="1"/>
      <p:bldP spid="25" grpId="0" animBg="1"/>
      <p:bldP spid="12" grpId="0" animBg="1"/>
      <p:bldP spid="10" grpId="0" animBg="1"/>
      <p:bldP spid="11" grpId="0" animBg="1"/>
      <p:bldP spid="26" grpId="0" animBg="1"/>
      <p:bldP spid="5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80559"/>
          </a:xfrm>
          <a:prstGeom prst="rect">
            <a:avLst/>
          </a:prstGeom>
        </p:spPr>
      </p:pic>
      <p:sp>
        <p:nvSpPr>
          <p:cNvPr id="3" name="Shape 0"/>
          <p:cNvSpPr/>
          <p:nvPr/>
        </p:nvSpPr>
        <p:spPr>
          <a:xfrm>
            <a:off x="0" y="6726"/>
            <a:ext cx="14630400" cy="8280559"/>
          </a:xfrm>
          <a:prstGeom prst="rect">
            <a:avLst/>
          </a:prstGeom>
          <a:solidFill>
            <a:srgbClr val="07070C">
              <a:alpha val="80000"/>
            </a:srgbClr>
          </a:solidFill>
          <a:ln/>
        </p:spPr>
        <p:txBody>
          <a:bodyPr lIns="91440" tIns="45720" rIns="91440" bIns="45720" anchor="t"/>
          <a:lstStyle/>
          <a:p>
            <a:r>
              <a:rPr lang="en-US"/>
              <a:t>as</a:t>
            </a:r>
          </a:p>
        </p:txBody>
      </p:sp>
      <p:sp>
        <p:nvSpPr>
          <p:cNvPr id="4" name="Text 1"/>
          <p:cNvSpPr/>
          <p:nvPr/>
        </p:nvSpPr>
        <p:spPr>
          <a:xfrm>
            <a:off x="787241" y="618530"/>
            <a:ext cx="5061347" cy="632579"/>
          </a:xfrm>
          <a:prstGeom prst="rect">
            <a:avLst/>
          </a:prstGeom>
          <a:noFill/>
          <a:ln/>
        </p:spPr>
        <p:txBody>
          <a:bodyPr wrap="none" lIns="0" tIns="0" rIns="0" bIns="0" rtlCol="0" anchor="t"/>
          <a:lstStyle/>
          <a:p>
            <a:pPr marL="0" indent="0" algn="l">
              <a:lnSpc>
                <a:spcPts val="4950"/>
              </a:lnSpc>
              <a:buNone/>
            </a:pPr>
            <a:r>
              <a:rPr lang="en-US" sz="3950" b="1">
                <a:gradFill>
                  <a:gsLst>
                    <a:gs pos="0">
                      <a:srgbClr val="B573FD"/>
                    </a:gs>
                    <a:gs pos="39000">
                      <a:srgbClr val="9E91FF"/>
                    </a:gs>
                    <a:gs pos="83000">
                      <a:srgbClr val="91B3FF"/>
                    </a:gs>
                    <a:gs pos="100000">
                      <a:srgbClr val="B5E3FF"/>
                    </a:gs>
                  </a:gsLst>
                  <a:lin ang="0" scaled="1"/>
                </a:gradFill>
                <a:latin typeface="Sora Medium" pitchFamily="34" charset="0"/>
                <a:ea typeface="Sora Medium" pitchFamily="34" charset="-122"/>
                <a:cs typeface="Sora Medium" pitchFamily="34" charset="-120"/>
              </a:rPr>
              <a:t>AWS Billing &amp; Cost</a:t>
            </a:r>
            <a:endParaRPr lang="en-US" sz="3950" b="1">
              <a:gradFill>
                <a:gsLst>
                  <a:gs pos="0">
                    <a:srgbClr val="B573FD"/>
                  </a:gs>
                  <a:gs pos="39000">
                    <a:srgbClr val="9E91FF"/>
                  </a:gs>
                  <a:gs pos="83000">
                    <a:srgbClr val="91B3FF"/>
                  </a:gs>
                  <a:gs pos="100000">
                    <a:srgbClr val="B5E3FF"/>
                  </a:gs>
                </a:gsLst>
                <a:lin ang="0" scaled="1"/>
              </a:gradFill>
            </a:endParaRPr>
          </a:p>
        </p:txBody>
      </p:sp>
      <p:sp>
        <p:nvSpPr>
          <p:cNvPr id="6" name="Text 2"/>
          <p:cNvSpPr/>
          <p:nvPr/>
        </p:nvSpPr>
        <p:spPr>
          <a:xfrm>
            <a:off x="787241" y="7156013"/>
            <a:ext cx="6281023" cy="323850"/>
          </a:xfrm>
          <a:prstGeom prst="rect">
            <a:avLst/>
          </a:prstGeom>
          <a:noFill/>
          <a:ln/>
        </p:spPr>
        <p:txBody>
          <a:bodyPr wrap="none" lIns="0" tIns="0" rIns="0" bIns="0" rtlCol="0" anchor="t"/>
          <a:lstStyle/>
          <a:p>
            <a:pPr marL="0" indent="0" algn="l">
              <a:lnSpc>
                <a:spcPts val="2550"/>
              </a:lnSpc>
              <a:buNone/>
            </a:pPr>
            <a:endParaRPr lang="en-US" sz="1550"/>
          </a:p>
        </p:txBody>
      </p:sp>
      <p:sp>
        <p:nvSpPr>
          <p:cNvPr id="7" name="Shape 3"/>
          <p:cNvSpPr/>
          <p:nvPr/>
        </p:nvSpPr>
        <p:spPr>
          <a:xfrm>
            <a:off x="737629" y="2417233"/>
            <a:ext cx="6281023" cy="5253038"/>
          </a:xfrm>
          <a:prstGeom prst="roundRect">
            <a:avLst>
              <a:gd name="adj" fmla="val 578"/>
            </a:avLst>
          </a:prstGeom>
          <a:noFill/>
          <a:ln w="7620">
            <a:solidFill>
              <a:srgbClr val="FFFFFF">
                <a:alpha val="24000"/>
              </a:srgbClr>
            </a:solidFill>
            <a:prstDash val="solid"/>
          </a:ln>
        </p:spPr>
        <p:txBody>
          <a:bodyPr/>
          <a:lstStyle/>
          <a:p>
            <a:endParaRPr lang="en-US"/>
          </a:p>
        </p:txBody>
      </p:sp>
      <p:sp>
        <p:nvSpPr>
          <p:cNvPr id="8" name="Shape 4"/>
          <p:cNvSpPr/>
          <p:nvPr/>
        </p:nvSpPr>
        <p:spPr>
          <a:xfrm>
            <a:off x="751806" y="2458496"/>
            <a:ext cx="6265783" cy="581978"/>
          </a:xfrm>
          <a:prstGeom prst="rect">
            <a:avLst/>
          </a:prstGeom>
          <a:solidFill>
            <a:srgbClr val="FFFFFF">
              <a:alpha val="4000"/>
            </a:srgbClr>
          </a:solidFill>
          <a:ln/>
        </p:spPr>
        <p:txBody>
          <a:bodyPr/>
          <a:lstStyle/>
          <a:p>
            <a:endParaRPr lang="en-US"/>
          </a:p>
        </p:txBody>
      </p:sp>
      <p:sp>
        <p:nvSpPr>
          <p:cNvPr id="9" name="Text 5"/>
          <p:cNvSpPr/>
          <p:nvPr/>
        </p:nvSpPr>
        <p:spPr>
          <a:xfrm>
            <a:off x="954212" y="2587559"/>
            <a:ext cx="2724269" cy="323850"/>
          </a:xfrm>
          <a:prstGeom prst="rect">
            <a:avLst/>
          </a:prstGeom>
          <a:noFill/>
          <a:ln/>
        </p:spPr>
        <p:txBody>
          <a:bodyPr wrap="none" lIns="0" tIns="0" rIns="0" bIns="0" rtlCol="0" anchor="t"/>
          <a:lstStyle/>
          <a:p>
            <a:pPr marL="0" indent="0" algn="l">
              <a:lnSpc>
                <a:spcPts val="2550"/>
              </a:lnSpc>
              <a:buNone/>
            </a:pPr>
            <a:r>
              <a:rPr lang="en-US" b="1">
                <a:solidFill>
                  <a:srgbClr val="E0D6DE"/>
                </a:solidFill>
                <a:latin typeface="Noto Sans TC"/>
                <a:ea typeface="Noto Sans TC"/>
                <a:cs typeface="Noto Sans TC" pitchFamily="34" charset="-120"/>
              </a:rPr>
              <a:t>Services</a:t>
            </a:r>
            <a:endParaRPr lang="en-US" sz="1550" b="1">
              <a:latin typeface="Noto Sans TC"/>
              <a:ea typeface="Noto Sans TC"/>
            </a:endParaRPr>
          </a:p>
        </p:txBody>
      </p:sp>
      <p:sp>
        <p:nvSpPr>
          <p:cNvPr id="10" name="Text 6"/>
          <p:cNvSpPr/>
          <p:nvPr/>
        </p:nvSpPr>
        <p:spPr>
          <a:xfrm>
            <a:off x="4090913" y="2587559"/>
            <a:ext cx="2724269" cy="323850"/>
          </a:xfrm>
          <a:prstGeom prst="rect">
            <a:avLst/>
          </a:prstGeom>
          <a:noFill/>
          <a:ln/>
        </p:spPr>
        <p:txBody>
          <a:bodyPr wrap="none" lIns="0" tIns="0" rIns="0" bIns="0" rtlCol="0" anchor="t"/>
          <a:lstStyle/>
          <a:p>
            <a:pPr marL="0" indent="0" algn="l">
              <a:lnSpc>
                <a:spcPts val="2550"/>
              </a:lnSpc>
              <a:buNone/>
            </a:pPr>
            <a:r>
              <a:rPr lang="en-US" b="1">
                <a:solidFill>
                  <a:srgbClr val="E0D6DE"/>
                </a:solidFill>
                <a:latin typeface="Noto Sans TC"/>
                <a:ea typeface="Noto Sans TC"/>
                <a:cs typeface="Noto Sans TC" pitchFamily="34" charset="-120"/>
              </a:rPr>
              <a:t>Cost</a:t>
            </a:r>
            <a:endParaRPr lang="en-US">
              <a:latin typeface="Century Gothic"/>
              <a:ea typeface="Noto Sans TC"/>
            </a:endParaRPr>
          </a:p>
        </p:txBody>
      </p:sp>
      <p:sp>
        <p:nvSpPr>
          <p:cNvPr id="11" name="Shape 7"/>
          <p:cNvSpPr/>
          <p:nvPr/>
        </p:nvSpPr>
        <p:spPr>
          <a:xfrm>
            <a:off x="751806" y="3040473"/>
            <a:ext cx="6265783" cy="581978"/>
          </a:xfrm>
          <a:prstGeom prst="rect">
            <a:avLst/>
          </a:prstGeom>
          <a:solidFill>
            <a:srgbClr val="000000">
              <a:alpha val="4000"/>
            </a:srgbClr>
          </a:solidFill>
          <a:ln/>
        </p:spPr>
        <p:txBody>
          <a:bodyPr/>
          <a:lstStyle/>
          <a:p>
            <a:endParaRPr lang="en-US"/>
          </a:p>
        </p:txBody>
      </p:sp>
      <p:sp>
        <p:nvSpPr>
          <p:cNvPr id="12" name="Text 8"/>
          <p:cNvSpPr/>
          <p:nvPr/>
        </p:nvSpPr>
        <p:spPr>
          <a:xfrm>
            <a:off x="954212" y="3169537"/>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Kendra</a:t>
            </a:r>
            <a:endParaRPr lang="en-US" sz="1550"/>
          </a:p>
        </p:txBody>
      </p:sp>
      <p:sp>
        <p:nvSpPr>
          <p:cNvPr id="13" name="Text 9"/>
          <p:cNvSpPr/>
          <p:nvPr/>
        </p:nvSpPr>
        <p:spPr>
          <a:xfrm>
            <a:off x="4090913" y="3169537"/>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680.62</a:t>
            </a:r>
            <a:endParaRPr lang="en-US" sz="1550"/>
          </a:p>
        </p:txBody>
      </p:sp>
      <p:sp>
        <p:nvSpPr>
          <p:cNvPr id="14" name="Shape 10"/>
          <p:cNvSpPr/>
          <p:nvPr/>
        </p:nvSpPr>
        <p:spPr>
          <a:xfrm>
            <a:off x="751806" y="3622451"/>
            <a:ext cx="6265783" cy="581978"/>
          </a:xfrm>
          <a:prstGeom prst="rect">
            <a:avLst/>
          </a:prstGeom>
          <a:solidFill>
            <a:srgbClr val="FFFFFF">
              <a:alpha val="4000"/>
            </a:srgbClr>
          </a:solidFill>
          <a:ln/>
        </p:spPr>
        <p:txBody>
          <a:bodyPr/>
          <a:lstStyle/>
          <a:p>
            <a:endParaRPr lang="en-US"/>
          </a:p>
        </p:txBody>
      </p:sp>
      <p:sp>
        <p:nvSpPr>
          <p:cNvPr id="15" name="Text 11"/>
          <p:cNvSpPr/>
          <p:nvPr/>
        </p:nvSpPr>
        <p:spPr>
          <a:xfrm>
            <a:off x="954212" y="3751514"/>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Open Search</a:t>
            </a:r>
            <a:endParaRPr lang="en-US" sz="1550"/>
          </a:p>
        </p:txBody>
      </p:sp>
      <p:sp>
        <p:nvSpPr>
          <p:cNvPr id="16" name="Text 12"/>
          <p:cNvSpPr/>
          <p:nvPr/>
        </p:nvSpPr>
        <p:spPr>
          <a:xfrm>
            <a:off x="4090913" y="3751514"/>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628.24</a:t>
            </a:r>
            <a:endParaRPr lang="en-US" sz="1550"/>
          </a:p>
        </p:txBody>
      </p:sp>
      <p:sp>
        <p:nvSpPr>
          <p:cNvPr id="17" name="Shape 13"/>
          <p:cNvSpPr/>
          <p:nvPr/>
        </p:nvSpPr>
        <p:spPr>
          <a:xfrm>
            <a:off x="751806" y="4204428"/>
            <a:ext cx="6265783" cy="581978"/>
          </a:xfrm>
          <a:prstGeom prst="rect">
            <a:avLst/>
          </a:prstGeom>
          <a:solidFill>
            <a:srgbClr val="000000">
              <a:alpha val="4000"/>
            </a:srgbClr>
          </a:solidFill>
          <a:ln/>
        </p:spPr>
        <p:txBody>
          <a:bodyPr/>
          <a:lstStyle/>
          <a:p>
            <a:endParaRPr lang="en-US"/>
          </a:p>
        </p:txBody>
      </p:sp>
      <p:sp>
        <p:nvSpPr>
          <p:cNvPr id="18" name="Text 14"/>
          <p:cNvSpPr/>
          <p:nvPr/>
        </p:nvSpPr>
        <p:spPr>
          <a:xfrm>
            <a:off x="954212" y="4333492"/>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VPC</a:t>
            </a:r>
            <a:endParaRPr lang="en-US" sz="1550"/>
          </a:p>
        </p:txBody>
      </p:sp>
      <p:sp>
        <p:nvSpPr>
          <p:cNvPr id="19" name="Text 15"/>
          <p:cNvSpPr/>
          <p:nvPr/>
        </p:nvSpPr>
        <p:spPr>
          <a:xfrm>
            <a:off x="4090913" y="4333492"/>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116.75</a:t>
            </a:r>
            <a:endParaRPr lang="en-US" sz="1550"/>
          </a:p>
        </p:txBody>
      </p:sp>
      <p:sp>
        <p:nvSpPr>
          <p:cNvPr id="20" name="Shape 16"/>
          <p:cNvSpPr/>
          <p:nvPr/>
        </p:nvSpPr>
        <p:spPr>
          <a:xfrm>
            <a:off x="751806" y="4786406"/>
            <a:ext cx="6265783" cy="581978"/>
          </a:xfrm>
          <a:prstGeom prst="rect">
            <a:avLst/>
          </a:prstGeom>
          <a:solidFill>
            <a:srgbClr val="FFFFFF">
              <a:alpha val="4000"/>
            </a:srgbClr>
          </a:solidFill>
          <a:ln/>
        </p:spPr>
        <p:txBody>
          <a:bodyPr/>
          <a:lstStyle/>
          <a:p>
            <a:endParaRPr lang="en-US"/>
          </a:p>
        </p:txBody>
      </p:sp>
      <p:sp>
        <p:nvSpPr>
          <p:cNvPr id="21" name="Text 17"/>
          <p:cNvSpPr/>
          <p:nvPr/>
        </p:nvSpPr>
        <p:spPr>
          <a:xfrm>
            <a:off x="954212" y="4915469"/>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Security Hub</a:t>
            </a:r>
            <a:endParaRPr lang="en-US" sz="1550"/>
          </a:p>
        </p:txBody>
      </p:sp>
      <p:sp>
        <p:nvSpPr>
          <p:cNvPr id="22" name="Text 18"/>
          <p:cNvSpPr/>
          <p:nvPr/>
        </p:nvSpPr>
        <p:spPr>
          <a:xfrm>
            <a:off x="4090913" y="4915469"/>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23.11</a:t>
            </a:r>
            <a:endParaRPr lang="en-US" sz="1550"/>
          </a:p>
        </p:txBody>
      </p:sp>
      <p:sp>
        <p:nvSpPr>
          <p:cNvPr id="23" name="Shape 19"/>
          <p:cNvSpPr/>
          <p:nvPr/>
        </p:nvSpPr>
        <p:spPr>
          <a:xfrm>
            <a:off x="751806" y="5368383"/>
            <a:ext cx="6265783" cy="581978"/>
          </a:xfrm>
          <a:prstGeom prst="rect">
            <a:avLst/>
          </a:prstGeom>
          <a:solidFill>
            <a:srgbClr val="000000">
              <a:alpha val="4000"/>
            </a:srgbClr>
          </a:solidFill>
          <a:ln/>
        </p:spPr>
        <p:txBody>
          <a:bodyPr/>
          <a:lstStyle/>
          <a:p>
            <a:endParaRPr lang="en-US"/>
          </a:p>
        </p:txBody>
      </p:sp>
      <p:sp>
        <p:nvSpPr>
          <p:cNvPr id="24" name="Text 20"/>
          <p:cNvSpPr/>
          <p:nvPr/>
        </p:nvSpPr>
        <p:spPr>
          <a:xfrm>
            <a:off x="954212" y="5497447"/>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Cloud Watch</a:t>
            </a:r>
            <a:endParaRPr lang="en-US" sz="1550"/>
          </a:p>
        </p:txBody>
      </p:sp>
      <p:sp>
        <p:nvSpPr>
          <p:cNvPr id="25" name="Text 21"/>
          <p:cNvSpPr/>
          <p:nvPr/>
        </p:nvSpPr>
        <p:spPr>
          <a:xfrm>
            <a:off x="4090913" y="5497447"/>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14.65</a:t>
            </a:r>
            <a:endParaRPr lang="en-US" sz="1550"/>
          </a:p>
        </p:txBody>
      </p:sp>
      <p:sp>
        <p:nvSpPr>
          <p:cNvPr id="26" name="Shape 22"/>
          <p:cNvSpPr/>
          <p:nvPr/>
        </p:nvSpPr>
        <p:spPr>
          <a:xfrm>
            <a:off x="751806" y="5950361"/>
            <a:ext cx="6265783" cy="581978"/>
          </a:xfrm>
          <a:prstGeom prst="rect">
            <a:avLst/>
          </a:prstGeom>
          <a:solidFill>
            <a:srgbClr val="FFFFFF">
              <a:alpha val="4000"/>
            </a:srgbClr>
          </a:solidFill>
          <a:ln/>
        </p:spPr>
        <p:txBody>
          <a:bodyPr/>
          <a:lstStyle/>
          <a:p>
            <a:endParaRPr lang="en-US"/>
          </a:p>
        </p:txBody>
      </p:sp>
      <p:sp>
        <p:nvSpPr>
          <p:cNvPr id="27" name="Text 23"/>
          <p:cNvSpPr/>
          <p:nvPr/>
        </p:nvSpPr>
        <p:spPr>
          <a:xfrm>
            <a:off x="954212" y="6079424"/>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Bedrock</a:t>
            </a:r>
            <a:endParaRPr lang="en-US" sz="1550"/>
          </a:p>
        </p:txBody>
      </p:sp>
      <p:sp>
        <p:nvSpPr>
          <p:cNvPr id="28" name="Text 24"/>
          <p:cNvSpPr/>
          <p:nvPr/>
        </p:nvSpPr>
        <p:spPr>
          <a:xfrm>
            <a:off x="4090913" y="6079424"/>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19.27</a:t>
            </a:r>
            <a:endParaRPr lang="en-US" sz="1550"/>
          </a:p>
        </p:txBody>
      </p:sp>
      <p:sp>
        <p:nvSpPr>
          <p:cNvPr id="29" name="Shape 25"/>
          <p:cNvSpPr/>
          <p:nvPr/>
        </p:nvSpPr>
        <p:spPr>
          <a:xfrm>
            <a:off x="751806" y="6532338"/>
            <a:ext cx="6265783" cy="581978"/>
          </a:xfrm>
          <a:prstGeom prst="rect">
            <a:avLst/>
          </a:prstGeom>
          <a:solidFill>
            <a:srgbClr val="000000">
              <a:alpha val="4000"/>
            </a:srgbClr>
          </a:solidFill>
          <a:ln/>
        </p:spPr>
        <p:txBody>
          <a:bodyPr/>
          <a:lstStyle/>
          <a:p>
            <a:endParaRPr lang="en-US"/>
          </a:p>
        </p:txBody>
      </p:sp>
      <p:sp>
        <p:nvSpPr>
          <p:cNvPr id="30" name="Text 26"/>
          <p:cNvSpPr/>
          <p:nvPr/>
        </p:nvSpPr>
        <p:spPr>
          <a:xfrm>
            <a:off x="954212" y="6661402"/>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Others</a:t>
            </a:r>
            <a:endParaRPr lang="en-US" sz="1550"/>
          </a:p>
        </p:txBody>
      </p:sp>
      <p:sp>
        <p:nvSpPr>
          <p:cNvPr id="31" name="Text 27"/>
          <p:cNvSpPr/>
          <p:nvPr/>
        </p:nvSpPr>
        <p:spPr>
          <a:xfrm>
            <a:off x="4090913" y="6661402"/>
            <a:ext cx="2724269" cy="323850"/>
          </a:xfrm>
          <a:prstGeom prst="rect">
            <a:avLst/>
          </a:prstGeom>
          <a:noFill/>
          <a:ln/>
        </p:spPr>
        <p:txBody>
          <a:bodyPr wrap="none" lIns="0" tIns="0" rIns="0" bIns="0" rtlCol="0" anchor="t"/>
          <a:lstStyle/>
          <a:p>
            <a:pPr marL="0" indent="0" algn="l">
              <a:lnSpc>
                <a:spcPts val="2550"/>
              </a:lnSpc>
              <a:buNone/>
            </a:pPr>
            <a:r>
              <a:rPr lang="en-US" sz="1550">
                <a:solidFill>
                  <a:srgbClr val="E0D6DE"/>
                </a:solidFill>
                <a:latin typeface="Noto Sans TC" pitchFamily="34" charset="0"/>
                <a:ea typeface="Noto Sans TC" pitchFamily="34" charset="-122"/>
                <a:cs typeface="Noto Sans TC" pitchFamily="34" charset="-120"/>
              </a:rPr>
              <a:t>89.97</a:t>
            </a:r>
            <a:endParaRPr lang="en-US" sz="1550"/>
          </a:p>
        </p:txBody>
      </p:sp>
      <p:sp>
        <p:nvSpPr>
          <p:cNvPr id="32" name="Shape 28"/>
          <p:cNvSpPr/>
          <p:nvPr/>
        </p:nvSpPr>
        <p:spPr>
          <a:xfrm>
            <a:off x="751806" y="7114316"/>
            <a:ext cx="6265783" cy="581978"/>
          </a:xfrm>
          <a:prstGeom prst="rect">
            <a:avLst/>
          </a:prstGeom>
          <a:solidFill>
            <a:srgbClr val="FFFFFF">
              <a:alpha val="4000"/>
            </a:srgbClr>
          </a:solidFill>
          <a:ln/>
        </p:spPr>
        <p:txBody>
          <a:bodyPr/>
          <a:lstStyle/>
          <a:p>
            <a:endParaRPr lang="en-US"/>
          </a:p>
        </p:txBody>
      </p:sp>
      <p:sp>
        <p:nvSpPr>
          <p:cNvPr id="33" name="Text 29"/>
          <p:cNvSpPr/>
          <p:nvPr/>
        </p:nvSpPr>
        <p:spPr>
          <a:xfrm>
            <a:off x="954212" y="7243379"/>
            <a:ext cx="2724269" cy="323850"/>
          </a:xfrm>
          <a:prstGeom prst="rect">
            <a:avLst/>
          </a:prstGeom>
          <a:noFill/>
          <a:ln/>
        </p:spPr>
        <p:txBody>
          <a:bodyPr wrap="none" lIns="0" tIns="0" rIns="0" bIns="0" rtlCol="0" anchor="t"/>
          <a:lstStyle/>
          <a:p>
            <a:pPr marL="0" indent="0" algn="l">
              <a:lnSpc>
                <a:spcPts val="2550"/>
              </a:lnSpc>
              <a:buNone/>
            </a:pPr>
            <a:r>
              <a:rPr lang="en-US" sz="1550" b="1">
                <a:solidFill>
                  <a:srgbClr val="E0D6DE"/>
                </a:solidFill>
                <a:latin typeface="Noto Sans TC" pitchFamily="34" charset="0"/>
                <a:ea typeface="Noto Sans TC" pitchFamily="34" charset="-122"/>
                <a:cs typeface="Noto Sans TC" pitchFamily="34" charset="-120"/>
              </a:rPr>
              <a:t>TOTAL</a:t>
            </a:r>
            <a:endParaRPr lang="en-US" sz="1550"/>
          </a:p>
        </p:txBody>
      </p:sp>
      <p:sp>
        <p:nvSpPr>
          <p:cNvPr id="34" name="Text 30"/>
          <p:cNvSpPr/>
          <p:nvPr/>
        </p:nvSpPr>
        <p:spPr>
          <a:xfrm>
            <a:off x="4090913" y="7243379"/>
            <a:ext cx="2724269" cy="323850"/>
          </a:xfrm>
          <a:prstGeom prst="rect">
            <a:avLst/>
          </a:prstGeom>
          <a:noFill/>
          <a:ln/>
        </p:spPr>
        <p:txBody>
          <a:bodyPr wrap="none" lIns="0" tIns="0" rIns="0" bIns="0" rtlCol="0" anchor="t"/>
          <a:lstStyle/>
          <a:p>
            <a:pPr marL="0" indent="0" algn="l">
              <a:lnSpc>
                <a:spcPts val="2550"/>
              </a:lnSpc>
              <a:buNone/>
            </a:pPr>
            <a:r>
              <a:rPr lang="en-US" sz="1550" b="1">
                <a:solidFill>
                  <a:srgbClr val="E0D6DE"/>
                </a:solidFill>
                <a:latin typeface="Noto Sans TC"/>
                <a:ea typeface="Noto Sans TC"/>
              </a:rPr>
              <a:t>1,479.35</a:t>
            </a:r>
            <a:endParaRPr lang="en-US" sz="1550"/>
          </a:p>
        </p:txBody>
      </p:sp>
      <p:sp>
        <p:nvSpPr>
          <p:cNvPr id="35" name="Shape 16">
            <a:extLst>
              <a:ext uri="{FF2B5EF4-FFF2-40B4-BE49-F238E27FC236}">
                <a16:creationId xmlns:a16="http://schemas.microsoft.com/office/drawing/2014/main" id="{D31EE47E-00CB-E10E-F81B-C81E120282F1}"/>
              </a:ext>
            </a:extLst>
          </p:cNvPr>
          <p:cNvSpPr/>
          <p:nvPr/>
        </p:nvSpPr>
        <p:spPr>
          <a:xfrm>
            <a:off x="793790" y="1218605"/>
            <a:ext cx="3017520" cy="45719"/>
          </a:xfrm>
          <a:prstGeom prst="roundRect">
            <a:avLst>
              <a:gd name="adj" fmla="val 111628"/>
            </a:avLst>
          </a:prstGeom>
          <a:solidFill>
            <a:srgbClr val="3F3F44"/>
          </a:solidFill>
          <a:ln/>
        </p:spPr>
        <p:txBody>
          <a:bodyPr/>
          <a:lstStyle/>
          <a:p>
            <a:endParaRPr lang="en-US"/>
          </a:p>
        </p:txBody>
      </p:sp>
      <p:sp>
        <p:nvSpPr>
          <p:cNvPr id="37" name="Rectangle: Rounded Corners 36">
            <a:extLst>
              <a:ext uri="{FF2B5EF4-FFF2-40B4-BE49-F238E27FC236}">
                <a16:creationId xmlns:a16="http://schemas.microsoft.com/office/drawing/2014/main" id="{CE2637FA-55D2-BDDC-4908-0259AF516791}"/>
              </a:ext>
            </a:extLst>
          </p:cNvPr>
          <p:cNvSpPr/>
          <p:nvPr/>
        </p:nvSpPr>
        <p:spPr>
          <a:xfrm>
            <a:off x="9741878" y="1479441"/>
            <a:ext cx="2354762" cy="744479"/>
          </a:xfrm>
          <a:prstGeom prst="round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730153EF-7580-8CB7-DA1A-E92007A020B6}"/>
              </a:ext>
            </a:extLst>
          </p:cNvPr>
          <p:cNvSpPr/>
          <p:nvPr/>
        </p:nvSpPr>
        <p:spPr>
          <a:xfrm>
            <a:off x="2360576" y="1479441"/>
            <a:ext cx="2354762" cy="744479"/>
          </a:xfrm>
          <a:prstGeom prst="round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0DC62D6-E184-76A5-7AE1-83D486A00B30}"/>
              </a:ext>
            </a:extLst>
          </p:cNvPr>
          <p:cNvSpPr txBox="1"/>
          <p:nvPr/>
        </p:nvSpPr>
        <p:spPr>
          <a:xfrm>
            <a:off x="2760053" y="1524132"/>
            <a:ext cx="15651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Total Cost</a:t>
            </a:r>
            <a:r>
              <a:rPr lang="en-US">
                <a:solidFill>
                  <a:schemeClr val="bg1"/>
                </a:solidFill>
              </a:rPr>
              <a:t> $1,479.35</a:t>
            </a:r>
          </a:p>
        </p:txBody>
      </p:sp>
      <p:sp>
        <p:nvSpPr>
          <p:cNvPr id="42" name="TextBox 41">
            <a:extLst>
              <a:ext uri="{FF2B5EF4-FFF2-40B4-BE49-F238E27FC236}">
                <a16:creationId xmlns:a16="http://schemas.microsoft.com/office/drawing/2014/main" id="{4221AEBE-85CF-7032-6760-AA1DFEFAE7BE}"/>
              </a:ext>
            </a:extLst>
          </p:cNvPr>
          <p:cNvSpPr txBox="1"/>
          <p:nvPr/>
        </p:nvSpPr>
        <p:spPr>
          <a:xfrm>
            <a:off x="9739426" y="1523608"/>
            <a:ext cx="23593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AWS Service Count</a:t>
            </a:r>
            <a:r>
              <a:rPr lang="en-US">
                <a:solidFill>
                  <a:schemeClr val="bg1"/>
                </a:solidFill>
              </a:rPr>
              <a:t> 32</a:t>
            </a:r>
          </a:p>
        </p:txBody>
      </p:sp>
      <p:grpSp>
        <p:nvGrpSpPr>
          <p:cNvPr id="45" name="Group 44">
            <a:extLst>
              <a:ext uri="{FF2B5EF4-FFF2-40B4-BE49-F238E27FC236}">
                <a16:creationId xmlns:a16="http://schemas.microsoft.com/office/drawing/2014/main" id="{497BF7BA-8883-462A-0A6C-4A9CBA3554E8}"/>
              </a:ext>
            </a:extLst>
          </p:cNvPr>
          <p:cNvGrpSpPr/>
          <p:nvPr/>
        </p:nvGrpSpPr>
        <p:grpSpPr>
          <a:xfrm>
            <a:off x="7018258" y="2481233"/>
            <a:ext cx="6647686" cy="5511643"/>
            <a:chOff x="397718" y="2630089"/>
            <a:chExt cx="6647686" cy="5511643"/>
          </a:xfrm>
        </p:grpSpPr>
        <p:pic>
          <p:nvPicPr>
            <p:cNvPr id="5"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4381" y="2630089"/>
              <a:ext cx="6281023" cy="5146000"/>
            </a:xfrm>
            <a:prstGeom prst="rect">
              <a:avLst/>
            </a:prstGeom>
          </p:spPr>
        </p:pic>
        <p:sp>
          <p:nvSpPr>
            <p:cNvPr id="43" name="TextBox 42">
              <a:extLst>
                <a:ext uri="{FF2B5EF4-FFF2-40B4-BE49-F238E27FC236}">
                  <a16:creationId xmlns:a16="http://schemas.microsoft.com/office/drawing/2014/main" id="{5AB1A50E-B8E9-0E04-1745-8D3D2B3FBCF3}"/>
                </a:ext>
              </a:extLst>
            </p:cNvPr>
            <p:cNvSpPr txBox="1"/>
            <p:nvPr/>
          </p:nvSpPr>
          <p:spPr>
            <a:xfrm>
              <a:off x="3418113" y="7772400"/>
              <a:ext cx="10123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Months</a:t>
              </a:r>
            </a:p>
          </p:txBody>
        </p:sp>
        <p:sp>
          <p:nvSpPr>
            <p:cNvPr id="44" name="TextBox 43">
              <a:extLst>
                <a:ext uri="{FF2B5EF4-FFF2-40B4-BE49-F238E27FC236}">
                  <a16:creationId xmlns:a16="http://schemas.microsoft.com/office/drawing/2014/main" id="{BB0291B9-C859-8F1A-485C-E8CFC4282784}"/>
                </a:ext>
              </a:extLst>
            </p:cNvPr>
            <p:cNvSpPr txBox="1"/>
            <p:nvPr/>
          </p:nvSpPr>
          <p:spPr>
            <a:xfrm rot="16200000">
              <a:off x="-21773" y="4778829"/>
              <a:ext cx="1208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Cost ($)</a:t>
              </a:r>
            </a:p>
          </p:txBody>
        </p:sp>
      </p:grpSp>
    </p:spTree>
    <p:extLst>
      <p:ext uri="{BB962C8B-B14F-4D97-AF65-F5344CB8AC3E}">
        <p14:creationId xmlns:p14="http://schemas.microsoft.com/office/powerpoint/2010/main" val="151501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10" name="Picture 9" descr="A group of people looking at a large screen&#10;&#10;AI-generated content may be incorrect.">
            <a:extLst>
              <a:ext uri="{FF2B5EF4-FFF2-40B4-BE49-F238E27FC236}">
                <a16:creationId xmlns:a16="http://schemas.microsoft.com/office/drawing/2014/main" id="{C5C72EFC-FE3E-7E2D-7FD9-52ABB39BEAAF}"/>
              </a:ext>
            </a:extLst>
          </p:cNvPr>
          <p:cNvPicPr>
            <a:picLocks noChangeAspect="1"/>
          </p:cNvPicPr>
          <p:nvPr/>
        </p:nvPicPr>
        <p:blipFill>
          <a:blip r:embed="rId3"/>
          <a:stretch>
            <a:fillRect/>
          </a:stretch>
        </p:blipFill>
        <p:spPr>
          <a:xfrm>
            <a:off x="-7345" y="5508"/>
            <a:ext cx="14623055" cy="8229599"/>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txBody>
          <a:bodyPr/>
          <a:lstStyle/>
          <a:p>
            <a:endParaRPr lang="en-US"/>
          </a:p>
        </p:txBody>
      </p:sp>
      <p:sp>
        <p:nvSpPr>
          <p:cNvPr id="4" name="Text 1"/>
          <p:cNvSpPr/>
          <p:nvPr/>
        </p:nvSpPr>
        <p:spPr>
          <a:xfrm>
            <a:off x="793790" y="2177058"/>
            <a:ext cx="8018264" cy="708779"/>
          </a:xfrm>
          <a:prstGeom prst="rect">
            <a:avLst/>
          </a:prstGeom>
          <a:noFill/>
          <a:ln>
            <a:noFill/>
          </a:ln>
        </p:spPr>
        <p:txBody>
          <a:bodyPr wrap="none" lIns="0" tIns="0" rIns="0" bIns="0" rtlCol="0" anchor="t"/>
          <a:lstStyle/>
          <a:p>
            <a:pPr marL="0" indent="0" algn="l">
              <a:lnSpc>
                <a:spcPts val="5550"/>
              </a:lnSpc>
              <a:buNone/>
            </a:pPr>
            <a:r>
              <a:rPr lang="en-US" sz="4450" b="1">
                <a:gradFill>
                  <a:gsLst>
                    <a:gs pos="0">
                      <a:srgbClr val="B573FD"/>
                    </a:gs>
                    <a:gs pos="39000">
                      <a:srgbClr val="9E91FF"/>
                    </a:gs>
                    <a:gs pos="83000">
                      <a:srgbClr val="91B3FF"/>
                    </a:gs>
                    <a:gs pos="100000">
                      <a:srgbClr val="B5E3FF"/>
                    </a:gs>
                  </a:gsLst>
                  <a:lin ang="0" scaled="1"/>
                </a:gradFill>
                <a:latin typeface="Century Gothic" panose="020B0502020202020204" pitchFamily="34" charset="0"/>
                <a:ea typeface="Sora Medium" pitchFamily="34" charset="-122"/>
                <a:cs typeface="Sora Medium" pitchFamily="34" charset="-120"/>
              </a:rPr>
              <a:t>Implementation Challenges</a:t>
            </a:r>
            <a:endParaRPr lang="en-US" sz="4450" b="1">
              <a:gradFill>
                <a:gsLst>
                  <a:gs pos="0">
                    <a:srgbClr val="B573FD"/>
                  </a:gs>
                  <a:gs pos="39000">
                    <a:srgbClr val="9E91FF"/>
                  </a:gs>
                  <a:gs pos="83000">
                    <a:srgbClr val="91B3FF"/>
                  </a:gs>
                  <a:gs pos="100000">
                    <a:srgbClr val="B5E3FF"/>
                  </a:gs>
                </a:gsLst>
                <a:lin ang="0" scaled="1"/>
              </a:gradFill>
              <a:latin typeface="Century Gothic" panose="020B0502020202020204" pitchFamily="34" charset="0"/>
            </a:endParaRPr>
          </a:p>
        </p:txBody>
      </p:sp>
      <p:sp>
        <p:nvSpPr>
          <p:cNvPr id="13" name="Shape 16">
            <a:extLst>
              <a:ext uri="{FF2B5EF4-FFF2-40B4-BE49-F238E27FC236}">
                <a16:creationId xmlns:a16="http://schemas.microsoft.com/office/drawing/2014/main" id="{F0324628-EC47-7EB5-59D3-FE7AA1824E44}"/>
              </a:ext>
            </a:extLst>
          </p:cNvPr>
          <p:cNvSpPr/>
          <p:nvPr/>
        </p:nvSpPr>
        <p:spPr>
          <a:xfrm>
            <a:off x="793790" y="2885837"/>
            <a:ext cx="3017520" cy="45719"/>
          </a:xfrm>
          <a:prstGeom prst="roundRect">
            <a:avLst>
              <a:gd name="adj" fmla="val 111628"/>
            </a:avLst>
          </a:prstGeom>
          <a:solidFill>
            <a:srgbClr val="3F3F44"/>
          </a:solidFill>
          <a:ln/>
        </p:spPr>
        <p:txBody>
          <a:bodyPr/>
          <a:lstStyle/>
          <a:p>
            <a:endParaRPr lang="en-US"/>
          </a:p>
        </p:txBody>
      </p:sp>
      <p:grpSp>
        <p:nvGrpSpPr>
          <p:cNvPr id="21" name="Group 20">
            <a:extLst>
              <a:ext uri="{FF2B5EF4-FFF2-40B4-BE49-F238E27FC236}">
                <a16:creationId xmlns:a16="http://schemas.microsoft.com/office/drawing/2014/main" id="{761ECDC0-A852-6410-1C92-989A9BE57739}"/>
              </a:ext>
            </a:extLst>
          </p:cNvPr>
          <p:cNvGrpSpPr/>
          <p:nvPr/>
        </p:nvGrpSpPr>
        <p:grpSpPr>
          <a:xfrm>
            <a:off x="1600489" y="3572647"/>
            <a:ext cx="4641330" cy="3278358"/>
            <a:chOff x="1501337" y="3649765"/>
            <a:chExt cx="4641330" cy="3278358"/>
          </a:xfrm>
        </p:grpSpPr>
        <p:sp>
          <p:nvSpPr>
            <p:cNvPr id="7" name="Text 4"/>
            <p:cNvSpPr/>
            <p:nvPr/>
          </p:nvSpPr>
          <p:spPr>
            <a:xfrm>
              <a:off x="2401586" y="3824308"/>
              <a:ext cx="2840831" cy="354330"/>
            </a:xfrm>
            <a:prstGeom prst="rect">
              <a:avLst/>
            </a:prstGeom>
            <a:noFill/>
            <a:ln/>
          </p:spPr>
          <p:txBody>
            <a:bodyPr wrap="none" lIns="0" tIns="0" rIns="0" bIns="0" rtlCol="0" anchor="t"/>
            <a:lstStyle/>
            <a:p>
              <a:pPr marL="0" indent="0" algn="ctr">
                <a:lnSpc>
                  <a:spcPts val="2750"/>
                </a:lnSpc>
                <a:buNone/>
              </a:pPr>
              <a:r>
                <a:rPr lang="en-US" sz="2200">
                  <a:gradFill>
                    <a:gsLst>
                      <a:gs pos="0">
                        <a:srgbClr val="B573FD"/>
                      </a:gs>
                      <a:gs pos="39000">
                        <a:srgbClr val="9E91FF"/>
                      </a:gs>
                      <a:gs pos="83000">
                        <a:srgbClr val="91B3FF"/>
                      </a:gs>
                      <a:gs pos="100000">
                        <a:srgbClr val="B5E3FF"/>
                      </a:gs>
                    </a:gsLst>
                    <a:lin ang="0" scaled="1"/>
                  </a:gradFill>
                  <a:latin typeface="Century Gothic"/>
                  <a:ea typeface="Sora Medium"/>
                  <a:cs typeface="Sora Medium" pitchFamily="34" charset="-120"/>
                </a:rPr>
                <a:t>System Integration</a:t>
              </a:r>
              <a:endParaRPr lang="en-US" sz="2200">
                <a:gradFill>
                  <a:gsLst>
                    <a:gs pos="0">
                      <a:srgbClr val="B573FD"/>
                    </a:gs>
                    <a:gs pos="39000">
                      <a:srgbClr val="9E91FF"/>
                    </a:gs>
                    <a:gs pos="83000">
                      <a:srgbClr val="91B3FF"/>
                    </a:gs>
                    <a:gs pos="100000">
                      <a:srgbClr val="B5E3FF"/>
                    </a:gs>
                  </a:gsLst>
                  <a:lin ang="0" scaled="1"/>
                </a:gradFill>
                <a:latin typeface="Century Gothic"/>
                <a:ea typeface="Sora Medium"/>
              </a:endParaRPr>
            </a:p>
          </p:txBody>
        </p:sp>
        <p:sp>
          <p:nvSpPr>
            <p:cNvPr id="15" name="Rectangle: Rounded Corners 14">
              <a:extLst>
                <a:ext uri="{FF2B5EF4-FFF2-40B4-BE49-F238E27FC236}">
                  <a16:creationId xmlns:a16="http://schemas.microsoft.com/office/drawing/2014/main" id="{AF925C49-87CD-5A86-A105-BCF02915F2A9}"/>
                </a:ext>
              </a:extLst>
            </p:cNvPr>
            <p:cNvSpPr/>
            <p:nvPr/>
          </p:nvSpPr>
          <p:spPr>
            <a:xfrm>
              <a:off x="1501337" y="3649765"/>
              <a:ext cx="4641330" cy="3278358"/>
            </a:xfrm>
            <a:prstGeom prst="round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screen with arrows pointing to a globe&#10;&#10;AI-generated content may be incorrect.">
              <a:extLst>
                <a:ext uri="{FF2B5EF4-FFF2-40B4-BE49-F238E27FC236}">
                  <a16:creationId xmlns:a16="http://schemas.microsoft.com/office/drawing/2014/main" id="{305B2AEC-E909-34F6-696C-D6D1A058E66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22304" y="4269035"/>
              <a:ext cx="4201099" cy="2258459"/>
            </a:xfrm>
            <a:prstGeom prst="rect">
              <a:avLst/>
            </a:prstGeom>
          </p:spPr>
        </p:pic>
      </p:grpSp>
      <p:grpSp>
        <p:nvGrpSpPr>
          <p:cNvPr id="20" name="Group 19">
            <a:extLst>
              <a:ext uri="{FF2B5EF4-FFF2-40B4-BE49-F238E27FC236}">
                <a16:creationId xmlns:a16="http://schemas.microsoft.com/office/drawing/2014/main" id="{7036AE76-68BF-F230-A74C-F6F75297D7E9}"/>
              </a:ext>
            </a:extLst>
          </p:cNvPr>
          <p:cNvGrpSpPr/>
          <p:nvPr/>
        </p:nvGrpSpPr>
        <p:grpSpPr>
          <a:xfrm>
            <a:off x="8816537" y="3572647"/>
            <a:ext cx="4641330" cy="3278358"/>
            <a:chOff x="8298744" y="3572647"/>
            <a:chExt cx="4641330" cy="3278358"/>
          </a:xfrm>
        </p:grpSpPr>
        <p:sp>
          <p:nvSpPr>
            <p:cNvPr id="12" name="Text 4">
              <a:extLst>
                <a:ext uri="{FF2B5EF4-FFF2-40B4-BE49-F238E27FC236}">
                  <a16:creationId xmlns:a16="http://schemas.microsoft.com/office/drawing/2014/main" id="{A7A485CB-6474-E722-325B-692C61640F51}"/>
                </a:ext>
              </a:extLst>
            </p:cNvPr>
            <p:cNvSpPr/>
            <p:nvPr/>
          </p:nvSpPr>
          <p:spPr>
            <a:xfrm>
              <a:off x="9154926" y="3815515"/>
              <a:ext cx="2928965" cy="618734"/>
            </a:xfrm>
            <a:prstGeom prst="rect">
              <a:avLst/>
            </a:prstGeom>
            <a:noFill/>
            <a:ln/>
          </p:spPr>
          <p:txBody>
            <a:bodyPr wrap="none" lIns="0" tIns="0" rIns="0" bIns="0" rtlCol="0" anchor="t"/>
            <a:lstStyle/>
            <a:p>
              <a:pPr algn="ctr"/>
              <a:r>
                <a:rPr lang="en-US" sz="2200">
                  <a:gradFill>
                    <a:gsLst>
                      <a:gs pos="0">
                        <a:srgbClr val="B573FD"/>
                      </a:gs>
                      <a:gs pos="39000">
                        <a:srgbClr val="9E91FF"/>
                      </a:gs>
                      <a:gs pos="83000">
                        <a:srgbClr val="91B3FF"/>
                      </a:gs>
                      <a:gs pos="100000">
                        <a:srgbClr val="B5E3FF"/>
                      </a:gs>
                    </a:gsLst>
                    <a:lin ang="0" scaled="1"/>
                  </a:gradFill>
                  <a:latin typeface="Century Gothic"/>
                  <a:ea typeface="Sora Medium"/>
                </a:rPr>
                <a:t>Data Variability</a:t>
              </a:r>
            </a:p>
            <a:p>
              <a:pPr marL="0" indent="0" algn="ctr">
                <a:lnSpc>
                  <a:spcPts val="2750"/>
                </a:lnSpc>
                <a:buNone/>
              </a:pPr>
              <a:endParaRPr lang="en-US" sz="2200">
                <a:gradFill>
                  <a:gsLst>
                    <a:gs pos="0">
                      <a:srgbClr val="B573FD"/>
                    </a:gs>
                    <a:gs pos="39000">
                      <a:srgbClr val="9E91FF"/>
                    </a:gs>
                    <a:gs pos="83000">
                      <a:srgbClr val="91B3FF"/>
                    </a:gs>
                    <a:gs pos="100000">
                      <a:srgbClr val="B5E3FF"/>
                    </a:gs>
                  </a:gsLst>
                  <a:lin ang="0" scaled="1"/>
                </a:gradFill>
                <a:latin typeface="Century Gothic"/>
                <a:ea typeface="Sora Medium"/>
              </a:endParaRPr>
            </a:p>
          </p:txBody>
        </p:sp>
        <p:sp>
          <p:nvSpPr>
            <p:cNvPr id="14" name="Rectangle: Rounded Corners 13">
              <a:extLst>
                <a:ext uri="{FF2B5EF4-FFF2-40B4-BE49-F238E27FC236}">
                  <a16:creationId xmlns:a16="http://schemas.microsoft.com/office/drawing/2014/main" id="{2B59665F-5360-430D-9E0E-7A239E6B4A10}"/>
                </a:ext>
              </a:extLst>
            </p:cNvPr>
            <p:cNvSpPr/>
            <p:nvPr/>
          </p:nvSpPr>
          <p:spPr>
            <a:xfrm>
              <a:off x="8298744" y="3572647"/>
              <a:ext cx="4641330" cy="3278358"/>
            </a:xfrm>
            <a:prstGeom prst="round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4945C01-D8C1-90D8-D906-939E787DFE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19711" y="4280054"/>
              <a:ext cx="4201099" cy="226947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txBody>
          <a:bodyPr/>
          <a:lstStyle/>
          <a:p>
            <a:endParaRPr lang="en-US"/>
          </a:p>
        </p:txBody>
      </p:sp>
      <p:sp>
        <p:nvSpPr>
          <p:cNvPr id="4" name="Text 1"/>
          <p:cNvSpPr/>
          <p:nvPr/>
        </p:nvSpPr>
        <p:spPr>
          <a:xfrm>
            <a:off x="793790" y="877133"/>
            <a:ext cx="5670590" cy="708779"/>
          </a:xfrm>
          <a:prstGeom prst="rect">
            <a:avLst/>
          </a:prstGeom>
          <a:noFill/>
          <a:ln/>
        </p:spPr>
        <p:txBody>
          <a:bodyPr wrap="none" lIns="0" tIns="0" rIns="0" bIns="0" rtlCol="0" anchor="t"/>
          <a:lstStyle/>
          <a:p>
            <a:pPr marL="0" indent="0" algn="l">
              <a:lnSpc>
                <a:spcPts val="5550"/>
              </a:lnSpc>
              <a:buNone/>
            </a:pPr>
            <a:r>
              <a:rPr lang="en-US" sz="4450" b="1">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Project Highlights</a:t>
            </a:r>
            <a:endParaRPr lang="en-US" sz="4450" b="1">
              <a:gradFill>
                <a:gsLst>
                  <a:gs pos="0">
                    <a:srgbClr val="B97BDB">
                      <a:lumMod val="100000"/>
                    </a:srgbClr>
                  </a:gs>
                  <a:gs pos="41000">
                    <a:srgbClr val="9E91FF"/>
                  </a:gs>
                  <a:gs pos="62000">
                    <a:srgbClr val="91B3FF"/>
                  </a:gs>
                  <a:gs pos="81000">
                    <a:srgbClr val="B5E3FF"/>
                  </a:gs>
                </a:gsLst>
                <a:lin ang="0" scaled="1"/>
              </a:gradFill>
            </a:endParaRPr>
          </a:p>
        </p:txBody>
      </p:sp>
      <p:sp>
        <p:nvSpPr>
          <p:cNvPr id="5" name="Shape 2"/>
          <p:cNvSpPr/>
          <p:nvPr/>
        </p:nvSpPr>
        <p:spPr>
          <a:xfrm>
            <a:off x="7299960" y="2191117"/>
            <a:ext cx="30480" cy="5426393"/>
          </a:xfrm>
          <a:prstGeom prst="roundRect">
            <a:avLst>
              <a:gd name="adj" fmla="val 111628"/>
            </a:avLst>
          </a:prstGeom>
          <a:solidFill>
            <a:srgbClr val="3F3F44"/>
          </a:solidFill>
          <a:ln/>
        </p:spPr>
        <p:txBody>
          <a:bodyPr/>
          <a:lstStyle/>
          <a:p>
            <a:endParaRPr lang="en-US"/>
          </a:p>
        </p:txBody>
      </p:sp>
      <p:sp>
        <p:nvSpPr>
          <p:cNvPr id="6" name="Shape 3"/>
          <p:cNvSpPr/>
          <p:nvPr/>
        </p:nvSpPr>
        <p:spPr>
          <a:xfrm>
            <a:off x="6410087" y="2686179"/>
            <a:ext cx="680442" cy="30480"/>
          </a:xfrm>
          <a:prstGeom prst="roundRect">
            <a:avLst>
              <a:gd name="adj" fmla="val 111628"/>
            </a:avLst>
          </a:prstGeom>
          <a:solidFill>
            <a:srgbClr val="3F3F44"/>
          </a:solidFill>
          <a:ln/>
        </p:spPr>
        <p:txBody>
          <a:bodyPr/>
          <a:lstStyle/>
          <a:p>
            <a:endParaRPr lang="en-US"/>
          </a:p>
        </p:txBody>
      </p:sp>
      <p:sp>
        <p:nvSpPr>
          <p:cNvPr id="7" name="Shape 4"/>
          <p:cNvSpPr/>
          <p:nvPr/>
        </p:nvSpPr>
        <p:spPr>
          <a:xfrm>
            <a:off x="7060049" y="2446268"/>
            <a:ext cx="510302" cy="510302"/>
          </a:xfrm>
          <a:prstGeom prst="roundRect">
            <a:avLst>
              <a:gd name="adj" fmla="val 6667"/>
            </a:avLst>
          </a:prstGeom>
          <a:solidFill>
            <a:srgbClr val="26262B"/>
          </a:solidFill>
          <a:ln/>
        </p:spPr>
        <p:txBody>
          <a:bodyPr/>
          <a:lstStyle/>
          <a:p>
            <a:endParaRPr lang="en-US"/>
          </a:p>
        </p:txBody>
      </p:sp>
      <p:pic>
        <p:nvPicPr>
          <p:cNvPr id="8"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45119" y="2488774"/>
            <a:ext cx="340162" cy="425291"/>
          </a:xfrm>
          <a:prstGeom prst="rect">
            <a:avLst/>
          </a:prstGeom>
        </p:spPr>
      </p:pic>
      <p:sp>
        <p:nvSpPr>
          <p:cNvPr id="9" name="Text 5"/>
          <p:cNvSpPr/>
          <p:nvPr/>
        </p:nvSpPr>
        <p:spPr>
          <a:xfrm>
            <a:off x="1969889" y="2417931"/>
            <a:ext cx="4211241" cy="354330"/>
          </a:xfrm>
          <a:prstGeom prst="rect">
            <a:avLst/>
          </a:prstGeom>
          <a:noFill/>
          <a:ln/>
        </p:spPr>
        <p:txBody>
          <a:bodyPr wrap="none" lIns="0" tIns="0" rIns="0" bIns="0" rtlCol="0" anchor="t"/>
          <a:lstStyle/>
          <a:p>
            <a:pPr marL="0" indent="0" algn="r">
              <a:lnSpc>
                <a:spcPts val="2750"/>
              </a:lnSpc>
              <a:buNone/>
            </a:pPr>
            <a:r>
              <a:rPr lang="en-US" sz="220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AI-Powered Proposal Support System</a:t>
            </a:r>
            <a:endParaRPr lang="en-US" sz="2200">
              <a:gradFill>
                <a:gsLst>
                  <a:gs pos="0">
                    <a:srgbClr val="B97BDB">
                      <a:lumMod val="100000"/>
                    </a:srgbClr>
                  </a:gs>
                  <a:gs pos="41000">
                    <a:srgbClr val="9E91FF"/>
                  </a:gs>
                  <a:gs pos="62000">
                    <a:srgbClr val="91B3FF"/>
                  </a:gs>
                  <a:gs pos="81000">
                    <a:srgbClr val="B5E3FF"/>
                  </a:gs>
                </a:gsLst>
                <a:lin ang="0" scaled="1"/>
              </a:gradFill>
            </a:endParaRPr>
          </a:p>
        </p:txBody>
      </p:sp>
      <p:sp>
        <p:nvSpPr>
          <p:cNvPr id="10" name="Text 6"/>
          <p:cNvSpPr/>
          <p:nvPr/>
        </p:nvSpPr>
        <p:spPr>
          <a:xfrm>
            <a:off x="793790" y="2908350"/>
            <a:ext cx="5387340" cy="1088708"/>
          </a:xfrm>
          <a:prstGeom prst="rect">
            <a:avLst/>
          </a:prstGeom>
          <a:noFill/>
          <a:ln/>
        </p:spPr>
        <p:txBody>
          <a:bodyPr wrap="square" lIns="0" tIns="0" rIns="0" bIns="0" rtlCol="0" anchor="t"/>
          <a:lstStyle/>
          <a:p>
            <a:pPr marL="0" indent="0" algn="r">
              <a:lnSpc>
                <a:spcPts val="2850"/>
              </a:lnSpc>
              <a:buNone/>
            </a:pPr>
            <a:endParaRPr lang="en-US" sz="1750">
              <a:solidFill>
                <a:srgbClr val="E0D6DE"/>
              </a:solidFill>
              <a:latin typeface="Noto Sans TC"/>
              <a:ea typeface="Noto Sans TC"/>
            </a:endParaRPr>
          </a:p>
        </p:txBody>
      </p:sp>
      <p:sp>
        <p:nvSpPr>
          <p:cNvPr id="11" name="Shape 7"/>
          <p:cNvSpPr/>
          <p:nvPr/>
        </p:nvSpPr>
        <p:spPr>
          <a:xfrm>
            <a:off x="7539871" y="3820249"/>
            <a:ext cx="680442" cy="30480"/>
          </a:xfrm>
          <a:prstGeom prst="roundRect">
            <a:avLst>
              <a:gd name="adj" fmla="val 111628"/>
            </a:avLst>
          </a:prstGeom>
          <a:solidFill>
            <a:srgbClr val="3F3F44"/>
          </a:solidFill>
          <a:ln/>
        </p:spPr>
        <p:txBody>
          <a:bodyPr/>
          <a:lstStyle/>
          <a:p>
            <a:endParaRPr lang="en-US"/>
          </a:p>
        </p:txBody>
      </p:sp>
      <p:sp>
        <p:nvSpPr>
          <p:cNvPr id="12" name="Shape 8"/>
          <p:cNvSpPr/>
          <p:nvPr/>
        </p:nvSpPr>
        <p:spPr>
          <a:xfrm>
            <a:off x="7060049" y="3580339"/>
            <a:ext cx="510302" cy="510302"/>
          </a:xfrm>
          <a:prstGeom prst="roundRect">
            <a:avLst>
              <a:gd name="adj" fmla="val 6667"/>
            </a:avLst>
          </a:prstGeom>
          <a:solidFill>
            <a:srgbClr val="26262B"/>
          </a:solidFill>
          <a:ln/>
        </p:spPr>
        <p:txBody>
          <a:bodyPr/>
          <a:lstStyle/>
          <a:p>
            <a:endParaRPr lang="en-US"/>
          </a:p>
        </p:txBody>
      </p:sp>
      <p:pic>
        <p:nvPicPr>
          <p:cNvPr id="13"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45119" y="3622844"/>
            <a:ext cx="340162" cy="425291"/>
          </a:xfrm>
          <a:prstGeom prst="rect">
            <a:avLst/>
          </a:prstGeom>
        </p:spPr>
      </p:pic>
      <p:sp>
        <p:nvSpPr>
          <p:cNvPr id="14" name="Text 9"/>
          <p:cNvSpPr/>
          <p:nvPr/>
        </p:nvSpPr>
        <p:spPr>
          <a:xfrm>
            <a:off x="8449270" y="3552002"/>
            <a:ext cx="4356854" cy="354330"/>
          </a:xfrm>
          <a:prstGeom prst="rect">
            <a:avLst/>
          </a:prstGeom>
          <a:noFill/>
          <a:ln/>
        </p:spPr>
        <p:txBody>
          <a:bodyPr wrap="none" lIns="0" tIns="0" rIns="0" bIns="0" rtlCol="0" anchor="t"/>
          <a:lstStyle/>
          <a:p>
            <a:pPr marL="0" indent="0" algn="l">
              <a:lnSpc>
                <a:spcPts val="2750"/>
              </a:lnSpc>
              <a:buNone/>
            </a:pPr>
            <a:r>
              <a:rPr lang="en-US" sz="220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Enhanced Document Retrieval</a:t>
            </a:r>
            <a:endParaRPr lang="en-US" sz="2200">
              <a:gradFill>
                <a:gsLst>
                  <a:gs pos="0">
                    <a:srgbClr val="B97BDB">
                      <a:lumMod val="100000"/>
                    </a:srgbClr>
                  </a:gs>
                  <a:gs pos="41000">
                    <a:srgbClr val="9E91FF"/>
                  </a:gs>
                  <a:gs pos="62000">
                    <a:srgbClr val="91B3FF"/>
                  </a:gs>
                  <a:gs pos="81000">
                    <a:srgbClr val="B5E3FF"/>
                  </a:gs>
                </a:gsLst>
                <a:lin ang="0" scaled="1"/>
              </a:gradFill>
            </a:endParaRPr>
          </a:p>
        </p:txBody>
      </p:sp>
      <p:sp>
        <p:nvSpPr>
          <p:cNvPr id="15" name="Text 10"/>
          <p:cNvSpPr/>
          <p:nvPr/>
        </p:nvSpPr>
        <p:spPr>
          <a:xfrm>
            <a:off x="8449270" y="4042420"/>
            <a:ext cx="5387340" cy="1088708"/>
          </a:xfrm>
          <a:prstGeom prst="rect">
            <a:avLst/>
          </a:prstGeom>
          <a:noFill/>
          <a:ln/>
        </p:spPr>
        <p:txBody>
          <a:bodyPr wrap="square" lIns="0" tIns="0" rIns="0" bIns="0" rtlCol="0" anchor="t"/>
          <a:lstStyle/>
          <a:p>
            <a:pPr marL="0" indent="0" algn="l">
              <a:lnSpc>
                <a:spcPts val="2850"/>
              </a:lnSpc>
              <a:buNone/>
            </a:pPr>
            <a:endParaRPr lang="en-US" sz="1750">
              <a:solidFill>
                <a:srgbClr val="E0D6DE"/>
              </a:solidFill>
              <a:latin typeface="Noto Sans TC"/>
              <a:ea typeface="Noto Sans TC"/>
            </a:endParaRPr>
          </a:p>
        </p:txBody>
      </p:sp>
      <p:sp>
        <p:nvSpPr>
          <p:cNvPr id="16" name="Shape 11"/>
          <p:cNvSpPr/>
          <p:nvPr/>
        </p:nvSpPr>
        <p:spPr>
          <a:xfrm>
            <a:off x="6410087" y="4950034"/>
            <a:ext cx="680442" cy="30480"/>
          </a:xfrm>
          <a:prstGeom prst="roundRect">
            <a:avLst>
              <a:gd name="adj" fmla="val 111628"/>
            </a:avLst>
          </a:prstGeom>
          <a:solidFill>
            <a:srgbClr val="3F3F44"/>
          </a:solidFill>
          <a:ln/>
        </p:spPr>
        <p:txBody>
          <a:bodyPr/>
          <a:lstStyle/>
          <a:p>
            <a:endParaRPr lang="en-US"/>
          </a:p>
        </p:txBody>
      </p:sp>
      <p:sp>
        <p:nvSpPr>
          <p:cNvPr id="17" name="Shape 12"/>
          <p:cNvSpPr/>
          <p:nvPr/>
        </p:nvSpPr>
        <p:spPr>
          <a:xfrm>
            <a:off x="7060049" y="4696871"/>
            <a:ext cx="510302" cy="510302"/>
          </a:xfrm>
          <a:prstGeom prst="roundRect">
            <a:avLst>
              <a:gd name="adj" fmla="val 6667"/>
            </a:avLst>
          </a:prstGeom>
          <a:solidFill>
            <a:srgbClr val="26262B"/>
          </a:solidFill>
          <a:ln/>
        </p:spPr>
        <p:txBody>
          <a:bodyPr/>
          <a:lstStyle/>
          <a:p>
            <a:endParaRPr lang="en-US"/>
          </a:p>
        </p:txBody>
      </p:sp>
      <p:sp>
        <p:nvSpPr>
          <p:cNvPr id="18" name="Text 13"/>
          <p:cNvSpPr/>
          <p:nvPr/>
        </p:nvSpPr>
        <p:spPr>
          <a:xfrm>
            <a:off x="7145119" y="4752628"/>
            <a:ext cx="340162" cy="425291"/>
          </a:xfrm>
          <a:prstGeom prst="rect">
            <a:avLst/>
          </a:prstGeom>
          <a:noFill/>
          <a:ln/>
        </p:spPr>
        <p:txBody>
          <a:bodyPr wrap="none" lIns="0" tIns="0" rIns="0" bIns="0" rtlCol="0" anchor="t"/>
          <a:lstStyle/>
          <a:p>
            <a:pPr marL="0" indent="0" algn="ctr">
              <a:lnSpc>
                <a:spcPts val="2650"/>
              </a:lnSpc>
              <a:buNone/>
            </a:pPr>
            <a:endParaRPr lang="en-US" sz="2650"/>
          </a:p>
        </p:txBody>
      </p:sp>
      <p:sp>
        <p:nvSpPr>
          <p:cNvPr id="19" name="Text 14"/>
          <p:cNvSpPr/>
          <p:nvPr/>
        </p:nvSpPr>
        <p:spPr>
          <a:xfrm>
            <a:off x="1702118" y="4681786"/>
            <a:ext cx="4479012" cy="354330"/>
          </a:xfrm>
          <a:prstGeom prst="rect">
            <a:avLst/>
          </a:prstGeom>
          <a:noFill/>
          <a:ln/>
        </p:spPr>
        <p:txBody>
          <a:bodyPr wrap="none" lIns="0" tIns="0" rIns="0" bIns="0" rtlCol="0" anchor="t"/>
          <a:lstStyle/>
          <a:p>
            <a:pPr marL="0" indent="0" algn="r">
              <a:lnSpc>
                <a:spcPts val="2750"/>
              </a:lnSpc>
              <a:buNone/>
            </a:pPr>
            <a:r>
              <a:rPr lang="en-US" sz="220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Improved Performance Metrics</a:t>
            </a:r>
            <a:endParaRPr lang="en-US" sz="2200">
              <a:gradFill>
                <a:gsLst>
                  <a:gs pos="0">
                    <a:srgbClr val="B97BDB">
                      <a:lumMod val="100000"/>
                    </a:srgbClr>
                  </a:gs>
                  <a:gs pos="41000">
                    <a:srgbClr val="9E91FF"/>
                  </a:gs>
                  <a:gs pos="62000">
                    <a:srgbClr val="91B3FF"/>
                  </a:gs>
                  <a:gs pos="81000">
                    <a:srgbClr val="B5E3FF"/>
                  </a:gs>
                </a:gsLst>
                <a:lin ang="0" scaled="1"/>
              </a:gradFill>
            </a:endParaRPr>
          </a:p>
        </p:txBody>
      </p:sp>
      <p:sp>
        <p:nvSpPr>
          <p:cNvPr id="20" name="Text 15"/>
          <p:cNvSpPr/>
          <p:nvPr/>
        </p:nvSpPr>
        <p:spPr>
          <a:xfrm>
            <a:off x="793790" y="5172204"/>
            <a:ext cx="5387340" cy="1088708"/>
          </a:xfrm>
          <a:prstGeom prst="rect">
            <a:avLst/>
          </a:prstGeom>
          <a:noFill/>
          <a:ln/>
        </p:spPr>
        <p:txBody>
          <a:bodyPr wrap="square" lIns="0" tIns="0" rIns="0" bIns="0" rtlCol="0" anchor="t"/>
          <a:lstStyle/>
          <a:p>
            <a:pPr marL="0" indent="0" algn="r">
              <a:lnSpc>
                <a:spcPts val="2850"/>
              </a:lnSpc>
              <a:buNone/>
            </a:pPr>
            <a:endParaRPr lang="en-US" sz="1750">
              <a:solidFill>
                <a:srgbClr val="E0D6DE"/>
              </a:solidFill>
              <a:latin typeface="Noto Sans TC"/>
              <a:ea typeface="Noto Sans TC"/>
            </a:endParaRPr>
          </a:p>
        </p:txBody>
      </p:sp>
      <p:sp>
        <p:nvSpPr>
          <p:cNvPr id="21" name="Shape 16"/>
          <p:cNvSpPr/>
          <p:nvPr/>
        </p:nvSpPr>
        <p:spPr>
          <a:xfrm>
            <a:off x="7539871" y="6079818"/>
            <a:ext cx="680442" cy="30480"/>
          </a:xfrm>
          <a:prstGeom prst="roundRect">
            <a:avLst>
              <a:gd name="adj" fmla="val 111628"/>
            </a:avLst>
          </a:prstGeom>
          <a:solidFill>
            <a:srgbClr val="3F3F44"/>
          </a:solidFill>
          <a:ln/>
        </p:spPr>
        <p:txBody>
          <a:bodyPr/>
          <a:lstStyle/>
          <a:p>
            <a:endParaRPr lang="en-US"/>
          </a:p>
        </p:txBody>
      </p:sp>
      <p:sp>
        <p:nvSpPr>
          <p:cNvPr id="22" name="Shape 17"/>
          <p:cNvSpPr/>
          <p:nvPr/>
        </p:nvSpPr>
        <p:spPr>
          <a:xfrm>
            <a:off x="7060049" y="5839907"/>
            <a:ext cx="510302" cy="510302"/>
          </a:xfrm>
          <a:prstGeom prst="roundRect">
            <a:avLst>
              <a:gd name="adj" fmla="val 6667"/>
            </a:avLst>
          </a:prstGeom>
          <a:solidFill>
            <a:srgbClr val="26262B"/>
          </a:solidFill>
          <a:ln/>
        </p:spPr>
        <p:txBody>
          <a:bodyPr/>
          <a:lstStyle/>
          <a:p>
            <a:endParaRPr lang="en-US"/>
          </a:p>
        </p:txBody>
      </p:sp>
      <p:pic>
        <p:nvPicPr>
          <p:cNvPr id="23" name="Image 3" descr="preencode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45119" y="5882412"/>
            <a:ext cx="340162" cy="425291"/>
          </a:xfrm>
          <a:prstGeom prst="rect">
            <a:avLst/>
          </a:prstGeom>
        </p:spPr>
      </p:pic>
      <p:sp>
        <p:nvSpPr>
          <p:cNvPr id="24" name="Text 18"/>
          <p:cNvSpPr/>
          <p:nvPr/>
        </p:nvSpPr>
        <p:spPr>
          <a:xfrm>
            <a:off x="8449270" y="5811570"/>
            <a:ext cx="3113127" cy="354330"/>
          </a:xfrm>
          <a:prstGeom prst="rect">
            <a:avLst/>
          </a:prstGeom>
          <a:noFill/>
          <a:ln/>
        </p:spPr>
        <p:txBody>
          <a:bodyPr wrap="none" lIns="0" tIns="0" rIns="0" bIns="0" rtlCol="0" anchor="t"/>
          <a:lstStyle/>
          <a:p>
            <a:pPr marL="0" indent="0" algn="l">
              <a:lnSpc>
                <a:spcPts val="2750"/>
              </a:lnSpc>
              <a:buNone/>
            </a:pPr>
            <a:r>
              <a:rPr lang="en-US" sz="2200">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User-Focused Design</a:t>
            </a:r>
            <a:endParaRPr lang="en-US" sz="2200">
              <a:gradFill>
                <a:gsLst>
                  <a:gs pos="0">
                    <a:srgbClr val="B97BDB">
                      <a:lumMod val="100000"/>
                    </a:srgbClr>
                  </a:gs>
                  <a:gs pos="41000">
                    <a:srgbClr val="9E91FF"/>
                  </a:gs>
                  <a:gs pos="62000">
                    <a:srgbClr val="91B3FF"/>
                  </a:gs>
                  <a:gs pos="81000">
                    <a:srgbClr val="B5E3FF"/>
                  </a:gs>
                </a:gsLst>
                <a:lin ang="0" scaled="1"/>
              </a:gradFill>
            </a:endParaRPr>
          </a:p>
        </p:txBody>
      </p:sp>
      <p:sp>
        <p:nvSpPr>
          <p:cNvPr id="25" name="Text 19"/>
          <p:cNvSpPr/>
          <p:nvPr/>
        </p:nvSpPr>
        <p:spPr>
          <a:xfrm>
            <a:off x="8449270" y="6301988"/>
            <a:ext cx="5387340" cy="1088708"/>
          </a:xfrm>
          <a:prstGeom prst="rect">
            <a:avLst/>
          </a:prstGeom>
          <a:noFill/>
          <a:ln/>
        </p:spPr>
        <p:txBody>
          <a:bodyPr wrap="square" lIns="0" tIns="0" rIns="0" bIns="0" rtlCol="0" anchor="t"/>
          <a:lstStyle/>
          <a:p>
            <a:pPr>
              <a:lnSpc>
                <a:spcPts val="2850"/>
              </a:lnSpc>
            </a:pPr>
            <a:endParaRPr lang="en-US" sz="1750">
              <a:solidFill>
                <a:srgbClr val="E0D6DE"/>
              </a:solidFill>
              <a:latin typeface="Noto Sans TC"/>
              <a:ea typeface="Noto Sans TC"/>
            </a:endParaRPr>
          </a:p>
        </p:txBody>
      </p:sp>
      <p:sp>
        <p:nvSpPr>
          <p:cNvPr id="26" name="Shape 16">
            <a:extLst>
              <a:ext uri="{FF2B5EF4-FFF2-40B4-BE49-F238E27FC236}">
                <a16:creationId xmlns:a16="http://schemas.microsoft.com/office/drawing/2014/main" id="{7E2FC7FE-990E-CE9D-5634-9BB5A694657C}"/>
              </a:ext>
            </a:extLst>
          </p:cNvPr>
          <p:cNvSpPr/>
          <p:nvPr/>
        </p:nvSpPr>
        <p:spPr>
          <a:xfrm>
            <a:off x="793790" y="1563567"/>
            <a:ext cx="3017520" cy="45719"/>
          </a:xfrm>
          <a:prstGeom prst="roundRect">
            <a:avLst>
              <a:gd name="adj" fmla="val 111628"/>
            </a:avLst>
          </a:prstGeom>
          <a:solidFill>
            <a:srgbClr val="3F3F44"/>
          </a:solidFill>
          <a:ln/>
        </p:spPr>
        <p:txBody>
          <a:bodyPr/>
          <a:lstStyle/>
          <a:p>
            <a:endParaRPr lang="en-US"/>
          </a:p>
        </p:txBody>
      </p:sp>
      <p:pic>
        <p:nvPicPr>
          <p:cNvPr id="28" name="Graphic 27" descr="Speedometer Low with solid fill">
            <a:extLst>
              <a:ext uri="{FF2B5EF4-FFF2-40B4-BE49-F238E27FC236}">
                <a16:creationId xmlns:a16="http://schemas.microsoft.com/office/drawing/2014/main" id="{9D273B0D-BE5E-C30E-61DE-9ED2CB43933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97716" y="4719970"/>
            <a:ext cx="449933" cy="449933"/>
          </a:xfrm>
          <a:prstGeom prst="rect">
            <a:avLst/>
          </a:prstGeom>
        </p:spPr>
      </p:pic>
    </p:spTree>
    <p:extLst>
      <p:ext uri="{BB962C8B-B14F-4D97-AF65-F5344CB8AC3E}">
        <p14:creationId xmlns:p14="http://schemas.microsoft.com/office/powerpoint/2010/main" val="1987699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5334" y="0"/>
            <a:ext cx="14630400" cy="8229600"/>
          </a:xfrm>
          <a:prstGeom prst="rect">
            <a:avLst/>
          </a:prstGeom>
          <a:solidFill>
            <a:srgbClr val="07070C">
              <a:alpha val="80000"/>
            </a:srgbClr>
          </a:solidFill>
          <a:ln/>
        </p:spPr>
        <p:txBody>
          <a:bodyPr/>
          <a:lstStyle/>
          <a:p>
            <a:endParaRPr lang="en-US"/>
          </a:p>
        </p:txBody>
      </p:sp>
      <p:sp>
        <p:nvSpPr>
          <p:cNvPr id="4" name="Text 1"/>
          <p:cNvSpPr/>
          <p:nvPr/>
        </p:nvSpPr>
        <p:spPr>
          <a:xfrm>
            <a:off x="793790" y="1444109"/>
            <a:ext cx="5670590" cy="708779"/>
          </a:xfrm>
          <a:prstGeom prst="rect">
            <a:avLst/>
          </a:prstGeom>
          <a:noFill/>
          <a:ln/>
        </p:spPr>
        <p:txBody>
          <a:bodyPr wrap="none" lIns="0" tIns="0" rIns="0" bIns="0" rtlCol="0" anchor="t"/>
          <a:lstStyle/>
          <a:p>
            <a:pPr marL="0" indent="0" algn="l">
              <a:lnSpc>
                <a:spcPts val="5550"/>
              </a:lnSpc>
              <a:buNone/>
            </a:pPr>
            <a:r>
              <a:rPr lang="en-US" sz="4450" b="1">
                <a:gradFill>
                  <a:gsLst>
                    <a:gs pos="0">
                      <a:srgbClr val="B97BDB">
                        <a:lumMod val="100000"/>
                      </a:srgbClr>
                    </a:gs>
                    <a:gs pos="41000">
                      <a:srgbClr val="9E91FF"/>
                    </a:gs>
                    <a:gs pos="62000">
                      <a:srgbClr val="91B3FF"/>
                    </a:gs>
                    <a:gs pos="81000">
                      <a:srgbClr val="B5E3FF"/>
                    </a:gs>
                  </a:gsLst>
                  <a:lin ang="0" scaled="1"/>
                </a:gradFill>
                <a:latin typeface="Century Gothic" panose="020B0502020202020204" pitchFamily="34" charset="0"/>
                <a:ea typeface="Sora Medium" pitchFamily="34" charset="-122"/>
                <a:cs typeface="Sora Medium" pitchFamily="34" charset="-120"/>
              </a:rPr>
              <a:t>Future Work</a:t>
            </a:r>
            <a:endParaRPr lang="en-US" sz="4450" b="1">
              <a:gradFill>
                <a:gsLst>
                  <a:gs pos="0">
                    <a:srgbClr val="B97BDB">
                      <a:lumMod val="100000"/>
                    </a:srgbClr>
                  </a:gs>
                  <a:gs pos="41000">
                    <a:srgbClr val="9E91FF"/>
                  </a:gs>
                  <a:gs pos="62000">
                    <a:srgbClr val="91B3FF"/>
                  </a:gs>
                  <a:gs pos="81000">
                    <a:srgbClr val="B5E3FF"/>
                  </a:gs>
                </a:gsLst>
                <a:lin ang="0" scaled="1"/>
              </a:gradFill>
            </a:endParaRPr>
          </a:p>
        </p:txBody>
      </p:sp>
      <p:sp>
        <p:nvSpPr>
          <p:cNvPr id="6" name="Text 3"/>
          <p:cNvSpPr/>
          <p:nvPr/>
        </p:nvSpPr>
        <p:spPr>
          <a:xfrm>
            <a:off x="1363504" y="2719864"/>
            <a:ext cx="3078837" cy="354330"/>
          </a:xfrm>
          <a:prstGeom prst="rect">
            <a:avLst/>
          </a:prstGeom>
          <a:noFill/>
          <a:ln/>
        </p:spPr>
        <p:txBody>
          <a:bodyPr wrap="none" lIns="0" tIns="0" rIns="0" bIns="0" rtlCol="0" anchor="t"/>
          <a:lstStyle/>
          <a:p>
            <a:pPr>
              <a:lnSpc>
                <a:spcPts val="2750"/>
              </a:lnSpc>
            </a:pPr>
            <a:endParaRPr lang="en-US" sz="2200">
              <a:gradFill>
                <a:gsLst>
                  <a:gs pos="0">
                    <a:srgbClr val="B573FD"/>
                  </a:gs>
                  <a:gs pos="39000">
                    <a:srgbClr val="9E91FF"/>
                  </a:gs>
                  <a:gs pos="83000">
                    <a:srgbClr val="91B3FF"/>
                  </a:gs>
                  <a:gs pos="100000">
                    <a:srgbClr val="B5E3FF"/>
                  </a:gs>
                </a:gsLst>
                <a:lin ang="0" scaled="1"/>
              </a:gradFill>
              <a:latin typeface="Century Gothic"/>
              <a:ea typeface="Sora Medium"/>
            </a:endParaRPr>
          </a:p>
        </p:txBody>
      </p:sp>
      <p:sp>
        <p:nvSpPr>
          <p:cNvPr id="14" name="Shape 11"/>
          <p:cNvSpPr/>
          <p:nvPr/>
        </p:nvSpPr>
        <p:spPr>
          <a:xfrm>
            <a:off x="1176792" y="2940421"/>
            <a:ext cx="5577513" cy="4478620"/>
          </a:xfrm>
          <a:prstGeom prst="roundRect">
            <a:avLst>
              <a:gd name="adj" fmla="val 2038"/>
            </a:avLst>
          </a:prstGeom>
          <a:solidFill>
            <a:srgbClr val="26262B"/>
          </a:solidFill>
          <a:ln/>
        </p:spPr>
        <p:txBody>
          <a:bodyPr/>
          <a:lstStyle/>
          <a:p>
            <a:endParaRPr lang="en-US"/>
          </a:p>
        </p:txBody>
      </p:sp>
      <p:sp>
        <p:nvSpPr>
          <p:cNvPr id="15" name="Text 12"/>
          <p:cNvSpPr/>
          <p:nvPr/>
        </p:nvSpPr>
        <p:spPr>
          <a:xfrm>
            <a:off x="2053521" y="6968592"/>
            <a:ext cx="3842548" cy="363955"/>
          </a:xfrm>
          <a:prstGeom prst="rect">
            <a:avLst/>
          </a:prstGeom>
          <a:noFill/>
          <a:ln/>
        </p:spPr>
        <p:txBody>
          <a:bodyPr wrap="none" lIns="0" tIns="0" rIns="0" bIns="0" rtlCol="0" anchor="t"/>
          <a:lstStyle/>
          <a:p>
            <a:pPr algn="ctr">
              <a:lnSpc>
                <a:spcPts val="2750"/>
              </a:lnSpc>
            </a:pPr>
            <a:r>
              <a:rPr lang="en-US" sz="2200" b="1">
                <a:gradFill>
                  <a:gsLst>
                    <a:gs pos="0">
                      <a:srgbClr val="B573FD"/>
                    </a:gs>
                    <a:gs pos="39000">
                      <a:srgbClr val="9E91FF"/>
                    </a:gs>
                    <a:gs pos="83000">
                      <a:srgbClr val="91B3FF"/>
                    </a:gs>
                    <a:gs pos="100000">
                      <a:srgbClr val="B5E3FF"/>
                    </a:gs>
                  </a:gsLst>
                  <a:lin ang="0" scaled="1"/>
                </a:gradFill>
                <a:ea typeface="+mn-lt"/>
                <a:cs typeface="+mn-lt"/>
              </a:rPr>
              <a:t>Multimodal Database </a:t>
            </a:r>
            <a:endParaRPr lang="en-US" b="1"/>
          </a:p>
        </p:txBody>
      </p:sp>
      <p:sp>
        <p:nvSpPr>
          <p:cNvPr id="17" name="Shape 14"/>
          <p:cNvSpPr/>
          <p:nvPr/>
        </p:nvSpPr>
        <p:spPr>
          <a:xfrm>
            <a:off x="7811669" y="2941070"/>
            <a:ext cx="5591725" cy="4483283"/>
          </a:xfrm>
          <a:prstGeom prst="roundRect">
            <a:avLst>
              <a:gd name="adj" fmla="val 2038"/>
            </a:avLst>
          </a:prstGeom>
          <a:solidFill>
            <a:srgbClr val="26262B"/>
          </a:solidFill>
          <a:ln/>
        </p:spPr>
        <p:txBody>
          <a:bodyPr/>
          <a:lstStyle/>
          <a:p>
            <a:endParaRPr lang="en-US"/>
          </a:p>
        </p:txBody>
      </p:sp>
      <p:sp>
        <p:nvSpPr>
          <p:cNvPr id="18" name="Text 15"/>
          <p:cNvSpPr/>
          <p:nvPr/>
        </p:nvSpPr>
        <p:spPr>
          <a:xfrm>
            <a:off x="8768188" y="6968592"/>
            <a:ext cx="3700781" cy="518191"/>
          </a:xfrm>
          <a:prstGeom prst="rect">
            <a:avLst/>
          </a:prstGeom>
          <a:noFill/>
          <a:ln/>
        </p:spPr>
        <p:txBody>
          <a:bodyPr wrap="none" lIns="0" tIns="0" rIns="0" bIns="0" rtlCol="0" anchor="t"/>
          <a:lstStyle/>
          <a:p>
            <a:pPr algn="ctr">
              <a:lnSpc>
                <a:spcPts val="2750"/>
              </a:lnSpc>
            </a:pPr>
            <a:r>
              <a:rPr lang="en-US" sz="2200" b="1">
                <a:gradFill>
                  <a:gsLst>
                    <a:gs pos="0">
                      <a:srgbClr val="B573FD"/>
                    </a:gs>
                    <a:gs pos="39000">
                      <a:srgbClr val="9E91FF"/>
                    </a:gs>
                    <a:gs pos="83000">
                      <a:srgbClr val="91B3FF"/>
                    </a:gs>
                    <a:gs pos="100000">
                      <a:srgbClr val="B5E3FF"/>
                    </a:gs>
                  </a:gsLst>
                  <a:lin ang="0" scaled="1"/>
                </a:gradFill>
                <a:ea typeface="+mn-lt"/>
                <a:cs typeface="+mn-lt"/>
              </a:rPr>
              <a:t>Alternate Architecture</a:t>
            </a:r>
            <a:endParaRPr lang="en-US" b="1"/>
          </a:p>
        </p:txBody>
      </p:sp>
      <p:sp>
        <p:nvSpPr>
          <p:cNvPr id="20" name="Shape 16">
            <a:extLst>
              <a:ext uri="{FF2B5EF4-FFF2-40B4-BE49-F238E27FC236}">
                <a16:creationId xmlns:a16="http://schemas.microsoft.com/office/drawing/2014/main" id="{907E93A6-8FE7-F516-068C-D0C6F86A271B}"/>
              </a:ext>
            </a:extLst>
          </p:cNvPr>
          <p:cNvSpPr/>
          <p:nvPr/>
        </p:nvSpPr>
        <p:spPr>
          <a:xfrm>
            <a:off x="793790" y="2124747"/>
            <a:ext cx="3017520" cy="45719"/>
          </a:xfrm>
          <a:prstGeom prst="roundRect">
            <a:avLst>
              <a:gd name="adj" fmla="val 111628"/>
            </a:avLst>
          </a:prstGeom>
          <a:solidFill>
            <a:srgbClr val="3F3F44"/>
          </a:solidFill>
          <a:ln/>
        </p:spPr>
        <p:txBody>
          <a:bodyPr/>
          <a:lstStyle/>
          <a:p>
            <a:endParaRPr lang="en-US"/>
          </a:p>
        </p:txBody>
      </p:sp>
      <p:pic>
        <p:nvPicPr>
          <p:cNvPr id="24" name="Picture 23">
            <a:extLst>
              <a:ext uri="{FF2B5EF4-FFF2-40B4-BE49-F238E27FC236}">
                <a16:creationId xmlns:a16="http://schemas.microsoft.com/office/drawing/2014/main" id="{4B59E1A1-AD4F-00CC-BB54-173D041169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03396" y="3075269"/>
            <a:ext cx="5230367" cy="383191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CD7C59BD-4E71-467B-EE04-8004863B808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63504" y="3074194"/>
            <a:ext cx="5222582" cy="3807904"/>
          </a:xfrm>
          <a:prstGeom prst="rect">
            <a:avLst/>
          </a:prstGeom>
        </p:spPr>
      </p:pic>
      <p:sp>
        <p:nvSpPr>
          <p:cNvPr id="27" name="Shape 12">
            <a:extLst>
              <a:ext uri="{FF2B5EF4-FFF2-40B4-BE49-F238E27FC236}">
                <a16:creationId xmlns:a16="http://schemas.microsoft.com/office/drawing/2014/main" id="{C1C3D5D7-C5E4-B9FA-ABEE-C701E6239105}"/>
              </a:ext>
            </a:extLst>
          </p:cNvPr>
          <p:cNvSpPr/>
          <p:nvPr/>
        </p:nvSpPr>
        <p:spPr>
          <a:xfrm>
            <a:off x="9566031" y="306263"/>
            <a:ext cx="3837363" cy="2286000"/>
          </a:xfrm>
          <a:prstGeom prst="roundRect">
            <a:avLst>
              <a:gd name="adj" fmla="val 6667"/>
            </a:avLst>
          </a:prstGeom>
          <a:solidFill>
            <a:srgbClr val="26262B"/>
          </a:solidFill>
          <a:ln/>
        </p:spPr>
        <p:txBody>
          <a:bodyPr/>
          <a:lstStyle/>
          <a:p>
            <a:endParaRPr lang="en-US"/>
          </a:p>
        </p:txBody>
      </p:sp>
      <p:pic>
        <p:nvPicPr>
          <p:cNvPr id="9" name="Picture 8" descr="A person with a headset waving at a robot&#10;&#10;Description automatically generated">
            <a:extLst>
              <a:ext uri="{FF2B5EF4-FFF2-40B4-BE49-F238E27FC236}">
                <a16:creationId xmlns:a16="http://schemas.microsoft.com/office/drawing/2014/main" id="{AA515626-2A36-179B-C71C-4222E740C67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28563" y="453509"/>
            <a:ext cx="3505200" cy="1981200"/>
          </a:xfrm>
          <a:prstGeom prst="rect">
            <a:avLst/>
          </a:prstGeom>
        </p:spPr>
      </p:pic>
    </p:spTree>
    <p:extLst>
      <p:ext uri="{BB962C8B-B14F-4D97-AF65-F5344CB8AC3E}">
        <p14:creationId xmlns:p14="http://schemas.microsoft.com/office/powerpoint/2010/main" val="1810822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5204" y="-63610"/>
            <a:ext cx="14619384" cy="8306718"/>
          </a:xfrm>
          <a:prstGeom prst="rect">
            <a:avLst/>
          </a:prstGeom>
          <a:solidFill>
            <a:srgbClr val="07070C">
              <a:alpha val="80000"/>
            </a:srgbClr>
          </a:solidFill>
          <a:ln/>
        </p:spPr>
        <p:txBody>
          <a:bodyPr/>
          <a:lstStyle/>
          <a:p>
            <a:endParaRPr lang="en-US"/>
          </a:p>
        </p:txBody>
      </p:sp>
      <p:sp>
        <p:nvSpPr>
          <p:cNvPr id="4" name="Text 1"/>
          <p:cNvSpPr/>
          <p:nvPr/>
        </p:nvSpPr>
        <p:spPr>
          <a:xfrm>
            <a:off x="3762183" y="3048863"/>
            <a:ext cx="7959483" cy="1069723"/>
          </a:xfrm>
          <a:prstGeom prst="rect">
            <a:avLst/>
          </a:prstGeom>
          <a:noFill/>
          <a:ln/>
        </p:spPr>
        <p:txBody>
          <a:bodyPr wrap="none" lIns="0" tIns="0" rIns="0" bIns="0" rtlCol="0" anchor="t"/>
          <a:lstStyle/>
          <a:p>
            <a:pPr algn="ctr">
              <a:lnSpc>
                <a:spcPts val="5550"/>
              </a:lnSpc>
            </a:pPr>
            <a:r>
              <a:rPr lang="en-US" sz="8000" b="1">
                <a:gradFill>
                  <a:gsLst>
                    <a:gs pos="0">
                      <a:srgbClr val="B573FD"/>
                    </a:gs>
                    <a:gs pos="39000">
                      <a:srgbClr val="9E91FF"/>
                    </a:gs>
                    <a:gs pos="83000">
                      <a:srgbClr val="91B3FF"/>
                    </a:gs>
                    <a:gs pos="100000">
                      <a:srgbClr val="B5E3FF"/>
                    </a:gs>
                  </a:gsLst>
                  <a:lin ang="0" scaled="1"/>
                </a:gradFill>
                <a:latin typeface="Century Gothic"/>
                <a:ea typeface="Sora Medium"/>
                <a:cs typeface="Sora Medium" pitchFamily="34" charset="-120"/>
              </a:rPr>
              <a:t>Thank You !</a:t>
            </a:r>
            <a:endParaRPr lang="en-US"/>
          </a:p>
          <a:p>
            <a:pPr algn="ctr">
              <a:lnSpc>
                <a:spcPts val="5550"/>
              </a:lnSpc>
            </a:pPr>
            <a:endParaRPr lang="en-US" sz="8000" b="1">
              <a:gradFill>
                <a:gsLst>
                  <a:gs pos="0">
                    <a:srgbClr val="B573FD"/>
                  </a:gs>
                  <a:gs pos="39000">
                    <a:srgbClr val="9E91FF"/>
                  </a:gs>
                  <a:gs pos="83000">
                    <a:srgbClr val="91B3FF"/>
                  </a:gs>
                  <a:gs pos="100000">
                    <a:srgbClr val="B5E3FF"/>
                  </a:gs>
                </a:gsLst>
                <a:lin ang="0" scaled="1"/>
              </a:gradFill>
              <a:latin typeface="Century Gothic"/>
              <a:ea typeface="Sora Medium"/>
            </a:endParaRPr>
          </a:p>
          <a:p>
            <a:pPr algn="ctr">
              <a:lnSpc>
                <a:spcPts val="5550"/>
              </a:lnSpc>
            </a:pPr>
            <a:r>
              <a:rPr lang="en-US" sz="8000" b="1">
                <a:gradFill>
                  <a:gsLst>
                    <a:gs pos="0">
                      <a:srgbClr val="B573FD"/>
                    </a:gs>
                    <a:gs pos="39000">
                      <a:srgbClr val="9E91FF"/>
                    </a:gs>
                    <a:gs pos="83000">
                      <a:srgbClr val="91B3FF"/>
                    </a:gs>
                    <a:gs pos="100000">
                      <a:srgbClr val="B5E3FF"/>
                    </a:gs>
                  </a:gsLst>
                  <a:lin ang="0" scaled="1"/>
                </a:gradFill>
                <a:latin typeface="Century Gothic"/>
                <a:ea typeface="Sora Medium"/>
              </a:rPr>
              <a:t>Any Questions?</a:t>
            </a:r>
          </a:p>
        </p:txBody>
      </p:sp>
    </p:spTree>
  </p:cSld>
  <p:clrMapOvr>
    <a:masterClrMapping/>
  </p:clrMapOvr>
  <mc:AlternateContent xmlns:mc="http://schemas.openxmlformats.org/markup-compatibility/2006" xmlns:p14="http://schemas.microsoft.com/office/powerpoint/2010/main">
    <mc:Choice Requires="p14">
      <p:transition>
        <p14:warp dir="in"/>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alpha val="80000"/>
            </a:srgbClr>
          </a:solidFill>
          <a:ln/>
        </p:spPr>
        <p:txBody>
          <a:bodyPr/>
          <a:lstStyle/>
          <a:p>
            <a:endParaRPr lang="en-US"/>
          </a:p>
        </p:txBody>
      </p:sp>
      <p:sp>
        <p:nvSpPr>
          <p:cNvPr id="4" name="Text 1"/>
          <p:cNvSpPr/>
          <p:nvPr/>
        </p:nvSpPr>
        <p:spPr>
          <a:xfrm>
            <a:off x="742683" y="1821950"/>
            <a:ext cx="11090672" cy="708779"/>
          </a:xfrm>
          <a:prstGeom prst="rect">
            <a:avLst/>
          </a:prstGeom>
          <a:noFill/>
          <a:ln/>
        </p:spPr>
        <p:txBody>
          <a:bodyPr wrap="none" lIns="0" tIns="0" rIns="0" bIns="0" rtlCol="0" anchor="t"/>
          <a:lstStyle/>
          <a:p>
            <a:pPr marL="0" indent="0" algn="l">
              <a:lnSpc>
                <a:spcPts val="5550"/>
              </a:lnSpc>
              <a:buNone/>
            </a:pPr>
            <a:r>
              <a:rPr lang="en-US" sz="4450" b="1">
                <a:gradFill>
                  <a:gsLst>
                    <a:gs pos="0">
                      <a:srgbClr val="B573FD"/>
                    </a:gs>
                    <a:gs pos="39000">
                      <a:srgbClr val="9E91FF"/>
                    </a:gs>
                    <a:gs pos="83000">
                      <a:srgbClr val="91B3FF"/>
                    </a:gs>
                    <a:gs pos="100000">
                      <a:srgbClr val="B5E3FF"/>
                    </a:gs>
                  </a:gsLst>
                  <a:lin ang="0" scaled="1"/>
                </a:gradFill>
                <a:latin typeface="Century Gothic"/>
                <a:ea typeface="Sora Medium"/>
                <a:cs typeface="Sora Medium" pitchFamily="34" charset="-120"/>
              </a:rPr>
              <a:t>Strategic Partnership with Allwyn Corp</a:t>
            </a:r>
            <a:endParaRPr lang="en-US" sz="4450" b="1">
              <a:gradFill>
                <a:gsLst>
                  <a:gs pos="0">
                    <a:srgbClr val="B573FD"/>
                  </a:gs>
                  <a:gs pos="39000">
                    <a:srgbClr val="9E91FF"/>
                  </a:gs>
                  <a:gs pos="83000">
                    <a:srgbClr val="91B3FF"/>
                  </a:gs>
                  <a:gs pos="100000">
                    <a:srgbClr val="B5E3FF"/>
                  </a:gs>
                </a:gsLst>
                <a:lin ang="0" scaled="1"/>
              </a:gradFill>
              <a:latin typeface="Century Gothic"/>
              <a:ea typeface="Sora Medium"/>
            </a:endParaRPr>
          </a:p>
        </p:txBody>
      </p:sp>
      <p:sp>
        <p:nvSpPr>
          <p:cNvPr id="6" name="Text 3"/>
          <p:cNvSpPr/>
          <p:nvPr/>
        </p:nvSpPr>
        <p:spPr>
          <a:xfrm>
            <a:off x="731797" y="3309842"/>
            <a:ext cx="6244709" cy="362903"/>
          </a:xfrm>
          <a:prstGeom prst="rect">
            <a:avLst/>
          </a:prstGeom>
          <a:noFill/>
          <a:ln/>
        </p:spPr>
        <p:txBody>
          <a:bodyPr wrap="none" lIns="0" tIns="0" rIns="0" bIns="0" rtlCol="0" anchor="t"/>
          <a:lstStyle/>
          <a:p>
            <a:pPr marL="0" indent="0" algn="l">
              <a:lnSpc>
                <a:spcPts val="2850"/>
              </a:lnSpc>
              <a:buNone/>
            </a:pPr>
            <a:r>
              <a:rPr lang="en-US" sz="1750">
                <a:solidFill>
                  <a:srgbClr val="E0D6DE"/>
                </a:solidFill>
                <a:latin typeface="Noto Sans TC" pitchFamily="34" charset="0"/>
                <a:ea typeface="Noto Sans TC" pitchFamily="34" charset="-122"/>
                <a:cs typeface="Noto Sans TC" pitchFamily="34" charset="-120"/>
              </a:rPr>
              <a:t>Provides leading IT solution for Federal clients</a:t>
            </a:r>
            <a:endParaRPr lang="en-US" sz="1750"/>
          </a:p>
        </p:txBody>
      </p:sp>
      <p:sp>
        <p:nvSpPr>
          <p:cNvPr id="7" name="Text 4"/>
          <p:cNvSpPr/>
          <p:nvPr/>
        </p:nvSpPr>
        <p:spPr>
          <a:xfrm>
            <a:off x="731797" y="3876817"/>
            <a:ext cx="6244709" cy="362903"/>
          </a:xfrm>
          <a:prstGeom prst="rect">
            <a:avLst/>
          </a:prstGeom>
          <a:noFill/>
          <a:ln/>
        </p:spPr>
        <p:txBody>
          <a:bodyPr wrap="none" lIns="0" tIns="0" rIns="0" bIns="0" rtlCol="0" anchor="t"/>
          <a:lstStyle/>
          <a:p>
            <a:pPr marL="0" indent="0" algn="l">
              <a:lnSpc>
                <a:spcPts val="2850"/>
              </a:lnSpc>
              <a:buNone/>
            </a:pPr>
            <a:r>
              <a:rPr lang="en-US" sz="1750">
                <a:solidFill>
                  <a:srgbClr val="E0D6DE"/>
                </a:solidFill>
                <a:latin typeface="Noto Sans TC" pitchFamily="34" charset="0"/>
                <a:ea typeface="Noto Sans TC" pitchFamily="34" charset="-122"/>
                <a:cs typeface="Noto Sans TC" pitchFamily="34" charset="-120"/>
              </a:rPr>
              <a:t>15+ years specialized experience</a:t>
            </a:r>
            <a:endParaRPr lang="en-US" sz="1750"/>
          </a:p>
        </p:txBody>
      </p:sp>
      <p:sp>
        <p:nvSpPr>
          <p:cNvPr id="8" name="Text 5"/>
          <p:cNvSpPr/>
          <p:nvPr/>
        </p:nvSpPr>
        <p:spPr>
          <a:xfrm>
            <a:off x="7537528" y="2728698"/>
            <a:ext cx="2944535" cy="354330"/>
          </a:xfrm>
          <a:prstGeom prst="rect">
            <a:avLst/>
          </a:prstGeom>
          <a:noFill/>
          <a:ln/>
        </p:spPr>
        <p:txBody>
          <a:bodyPr wrap="none" lIns="0" tIns="0" rIns="0" bIns="0" rtlCol="0" anchor="t"/>
          <a:lstStyle/>
          <a:p>
            <a:pPr marL="0" indent="0" algn="l">
              <a:lnSpc>
                <a:spcPts val="2750"/>
              </a:lnSpc>
              <a:buNone/>
            </a:pPr>
            <a:r>
              <a:rPr lang="en-US" sz="2200">
                <a:gradFill>
                  <a:gsLst>
                    <a:gs pos="0">
                      <a:srgbClr val="B573FD"/>
                    </a:gs>
                    <a:gs pos="39000">
                      <a:srgbClr val="9E91FF"/>
                    </a:gs>
                    <a:gs pos="83000">
                      <a:srgbClr val="91B3FF"/>
                    </a:gs>
                    <a:gs pos="100000">
                      <a:srgbClr val="B5E3FF"/>
                    </a:gs>
                  </a:gsLst>
                  <a:lin ang="0" scaled="1"/>
                </a:gradFill>
                <a:latin typeface="Century Gothic" panose="020B0502020202020204" pitchFamily="34" charset="0"/>
                <a:ea typeface="Sora Medium" pitchFamily="34" charset="-122"/>
                <a:cs typeface="Sora Medium" pitchFamily="34" charset="-120"/>
              </a:rPr>
              <a:t>Partnership Benefits</a:t>
            </a:r>
            <a:endParaRPr lang="en-US" sz="2200">
              <a:gradFill>
                <a:gsLst>
                  <a:gs pos="0">
                    <a:srgbClr val="B573FD"/>
                  </a:gs>
                  <a:gs pos="39000">
                    <a:srgbClr val="9E91FF"/>
                  </a:gs>
                  <a:gs pos="83000">
                    <a:srgbClr val="91B3FF"/>
                  </a:gs>
                  <a:gs pos="100000">
                    <a:srgbClr val="B5E3FF"/>
                  </a:gs>
                </a:gsLst>
                <a:lin ang="0" scaled="1"/>
              </a:gradFill>
            </a:endParaRPr>
          </a:p>
        </p:txBody>
      </p:sp>
      <p:sp>
        <p:nvSpPr>
          <p:cNvPr id="9" name="Text 6"/>
          <p:cNvSpPr/>
          <p:nvPr/>
        </p:nvSpPr>
        <p:spPr>
          <a:xfrm>
            <a:off x="7537528" y="3309842"/>
            <a:ext cx="6244709" cy="362903"/>
          </a:xfrm>
          <a:prstGeom prst="rect">
            <a:avLst/>
          </a:prstGeom>
          <a:noFill/>
          <a:ln/>
        </p:spPr>
        <p:txBody>
          <a:bodyPr wrap="none" lIns="0" tIns="0" rIns="0" bIns="0" rtlCol="0" anchor="t"/>
          <a:lstStyle/>
          <a:p>
            <a:pPr marL="0" indent="0" algn="l">
              <a:lnSpc>
                <a:spcPts val="2850"/>
              </a:lnSpc>
              <a:buNone/>
            </a:pPr>
            <a:r>
              <a:rPr lang="en-US" sz="1750">
                <a:solidFill>
                  <a:srgbClr val="E0D6DE"/>
                </a:solidFill>
                <a:latin typeface="Noto Sans TC" pitchFamily="34" charset="0"/>
                <a:ea typeface="Noto Sans TC" pitchFamily="34" charset="-122"/>
                <a:cs typeface="Noto Sans TC" pitchFamily="34" charset="-120"/>
              </a:rPr>
              <a:t>Technical implementation support</a:t>
            </a:r>
            <a:endParaRPr lang="en-US" sz="1750"/>
          </a:p>
        </p:txBody>
      </p:sp>
      <p:sp>
        <p:nvSpPr>
          <p:cNvPr id="10" name="Text 7"/>
          <p:cNvSpPr/>
          <p:nvPr/>
        </p:nvSpPr>
        <p:spPr>
          <a:xfrm>
            <a:off x="7537528" y="3876817"/>
            <a:ext cx="6244709" cy="362903"/>
          </a:xfrm>
          <a:prstGeom prst="rect">
            <a:avLst/>
          </a:prstGeom>
          <a:noFill/>
          <a:ln/>
        </p:spPr>
        <p:txBody>
          <a:bodyPr wrap="none" lIns="0" tIns="0" rIns="0" bIns="0" rtlCol="0" anchor="t"/>
          <a:lstStyle/>
          <a:p>
            <a:pPr marL="0" indent="0" algn="l">
              <a:lnSpc>
                <a:spcPts val="2850"/>
              </a:lnSpc>
              <a:buNone/>
            </a:pPr>
            <a:r>
              <a:rPr lang="en-US" sz="1750">
                <a:solidFill>
                  <a:srgbClr val="E0D6DE"/>
                </a:solidFill>
                <a:latin typeface="Noto Sans TC" pitchFamily="34" charset="0"/>
                <a:ea typeface="Noto Sans TC" pitchFamily="34" charset="-122"/>
                <a:cs typeface="Noto Sans TC" pitchFamily="34" charset="-120"/>
              </a:rPr>
              <a:t>Domain knowledge integration</a:t>
            </a:r>
            <a:endParaRPr lang="en-US" sz="1750"/>
          </a:p>
        </p:txBody>
      </p:sp>
      <p:sp>
        <p:nvSpPr>
          <p:cNvPr id="11" name="Shape 16">
            <a:extLst>
              <a:ext uri="{FF2B5EF4-FFF2-40B4-BE49-F238E27FC236}">
                <a16:creationId xmlns:a16="http://schemas.microsoft.com/office/drawing/2014/main" id="{07E4F840-22B9-A1F3-80DD-BC88E4FECEAE}"/>
              </a:ext>
            </a:extLst>
          </p:cNvPr>
          <p:cNvSpPr/>
          <p:nvPr/>
        </p:nvSpPr>
        <p:spPr>
          <a:xfrm>
            <a:off x="742682" y="2527027"/>
            <a:ext cx="5730301" cy="45719"/>
          </a:xfrm>
          <a:prstGeom prst="roundRect">
            <a:avLst>
              <a:gd name="adj" fmla="val 111628"/>
            </a:avLst>
          </a:prstGeom>
          <a:solidFill>
            <a:srgbClr val="3F3F44"/>
          </a:solidFill>
          <a:ln/>
        </p:spPr>
        <p:txBody>
          <a:bodyPr/>
          <a:lstStyle/>
          <a:p>
            <a:endParaRPr lang="en-US"/>
          </a:p>
        </p:txBody>
      </p:sp>
      <p:pic>
        <p:nvPicPr>
          <p:cNvPr id="12" name="Picture 11">
            <a:extLst>
              <a:ext uri="{FF2B5EF4-FFF2-40B4-BE49-F238E27FC236}">
                <a16:creationId xmlns:a16="http://schemas.microsoft.com/office/drawing/2014/main" id="{3ACE3F61-EBB7-056E-B540-D08A2B2D6C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004" y="-462552"/>
            <a:ext cx="6473373" cy="3643087"/>
          </a:xfrm>
          <a:prstGeom prst="rect">
            <a:avLst/>
          </a:prstGeom>
        </p:spPr>
      </p:pic>
      <p:sp>
        <p:nvSpPr>
          <p:cNvPr id="13" name="Shape 16">
            <a:extLst>
              <a:ext uri="{FF2B5EF4-FFF2-40B4-BE49-F238E27FC236}">
                <a16:creationId xmlns:a16="http://schemas.microsoft.com/office/drawing/2014/main" id="{7427FA34-8CF3-8D0F-7EA5-C24AF91BABFD}"/>
              </a:ext>
            </a:extLst>
          </p:cNvPr>
          <p:cNvSpPr/>
          <p:nvPr/>
        </p:nvSpPr>
        <p:spPr>
          <a:xfrm>
            <a:off x="731795" y="4512101"/>
            <a:ext cx="5730301" cy="45719"/>
          </a:xfrm>
          <a:prstGeom prst="roundRect">
            <a:avLst>
              <a:gd name="adj" fmla="val 111628"/>
            </a:avLst>
          </a:prstGeom>
          <a:solidFill>
            <a:srgbClr val="3F3F44"/>
          </a:solidFill>
          <a:ln/>
        </p:spPr>
        <p:txBody>
          <a:bodyPr/>
          <a:lstStyle/>
          <a:p>
            <a:endParaRPr lang="en-US"/>
          </a:p>
        </p:txBody>
      </p:sp>
      <p:pic>
        <p:nvPicPr>
          <p:cNvPr id="14" name="Graphic 13">
            <a:extLst>
              <a:ext uri="{FF2B5EF4-FFF2-40B4-BE49-F238E27FC236}">
                <a16:creationId xmlns:a16="http://schemas.microsoft.com/office/drawing/2014/main" id="{45B2DB1E-4765-7AA9-6B3A-2979579922C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8753" y="4761484"/>
            <a:ext cx="568272" cy="521778"/>
          </a:xfrm>
          <a:prstGeom prst="rect">
            <a:avLst/>
          </a:prstGeom>
        </p:spPr>
      </p:pic>
      <p:sp>
        <p:nvSpPr>
          <p:cNvPr id="15" name="Text 1">
            <a:extLst>
              <a:ext uri="{FF2B5EF4-FFF2-40B4-BE49-F238E27FC236}">
                <a16:creationId xmlns:a16="http://schemas.microsoft.com/office/drawing/2014/main" id="{C76E085D-2936-EEBA-F439-7F29C1D51AC2}"/>
              </a:ext>
            </a:extLst>
          </p:cNvPr>
          <p:cNvSpPr/>
          <p:nvPr/>
        </p:nvSpPr>
        <p:spPr>
          <a:xfrm>
            <a:off x="1440237" y="4580168"/>
            <a:ext cx="11090672" cy="708779"/>
          </a:xfrm>
          <a:prstGeom prst="rect">
            <a:avLst/>
          </a:prstGeom>
          <a:noFill/>
          <a:ln/>
        </p:spPr>
        <p:txBody>
          <a:bodyPr wrap="none" lIns="0" tIns="0" rIns="0" bIns="0" rtlCol="0" anchor="t"/>
          <a:lstStyle/>
          <a:p>
            <a:pPr>
              <a:lnSpc>
                <a:spcPts val="5550"/>
              </a:lnSpc>
            </a:pPr>
            <a:r>
              <a:rPr lang="en-US" sz="2800">
                <a:gradFill>
                  <a:gsLst>
                    <a:gs pos="0">
                      <a:srgbClr val="B573FD"/>
                    </a:gs>
                    <a:gs pos="39000">
                      <a:srgbClr val="9E91FF"/>
                    </a:gs>
                    <a:gs pos="83000">
                      <a:srgbClr val="91B3FF"/>
                    </a:gs>
                    <a:gs pos="100000">
                      <a:srgbClr val="B5E3FF"/>
                    </a:gs>
                  </a:gsLst>
                  <a:lin ang="0" scaled="1"/>
                </a:gradFill>
                <a:latin typeface="Century Gothic"/>
                <a:ea typeface="Sora Medium"/>
                <a:cs typeface="Sora Medium" pitchFamily="34" charset="-120"/>
              </a:rPr>
              <a:t>What Alwyn Corp Does</a:t>
            </a:r>
            <a:endParaRPr lang="en-US" sz="2800">
              <a:gradFill>
                <a:gsLst>
                  <a:gs pos="0">
                    <a:srgbClr val="B573FD"/>
                  </a:gs>
                  <a:gs pos="39000">
                    <a:srgbClr val="9E91FF"/>
                  </a:gs>
                  <a:gs pos="83000">
                    <a:srgbClr val="91B3FF"/>
                  </a:gs>
                  <a:gs pos="100000">
                    <a:srgbClr val="B5E3FF"/>
                  </a:gs>
                </a:gsLst>
                <a:lin ang="0" scaled="1"/>
              </a:gradFill>
              <a:latin typeface="Century Gothic"/>
              <a:ea typeface="Sora Medium"/>
            </a:endParaRPr>
          </a:p>
        </p:txBody>
      </p:sp>
      <p:sp>
        <p:nvSpPr>
          <p:cNvPr id="17" name="TextBox 16">
            <a:extLst>
              <a:ext uri="{FF2B5EF4-FFF2-40B4-BE49-F238E27FC236}">
                <a16:creationId xmlns:a16="http://schemas.microsoft.com/office/drawing/2014/main" id="{AE8158E0-7BBD-C363-7F78-5E1D04800B25}"/>
              </a:ext>
            </a:extLst>
          </p:cNvPr>
          <p:cNvSpPr txBox="1"/>
          <p:nvPr/>
        </p:nvSpPr>
        <p:spPr>
          <a:xfrm>
            <a:off x="1301856" y="5508724"/>
            <a:ext cx="25572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AI-Machine Learning</a:t>
            </a:r>
          </a:p>
          <a:p>
            <a:pPr algn="l"/>
            <a:endParaRPr lang="en-US">
              <a:solidFill>
                <a:schemeClr val="bg1"/>
              </a:solidFill>
            </a:endParaRPr>
          </a:p>
        </p:txBody>
      </p:sp>
      <p:sp>
        <p:nvSpPr>
          <p:cNvPr id="19" name="TextBox 18">
            <a:extLst>
              <a:ext uri="{FF2B5EF4-FFF2-40B4-BE49-F238E27FC236}">
                <a16:creationId xmlns:a16="http://schemas.microsoft.com/office/drawing/2014/main" id="{92DFE7C3-6A9F-9F83-410D-1AE1D0900D74}"/>
              </a:ext>
            </a:extLst>
          </p:cNvPr>
          <p:cNvSpPr txBox="1"/>
          <p:nvPr/>
        </p:nvSpPr>
        <p:spPr>
          <a:xfrm>
            <a:off x="6276811" y="5508723"/>
            <a:ext cx="29291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Agile Software Delivery</a:t>
            </a:r>
          </a:p>
        </p:txBody>
      </p:sp>
      <p:sp>
        <p:nvSpPr>
          <p:cNvPr id="20" name="TextBox 19">
            <a:extLst>
              <a:ext uri="{FF2B5EF4-FFF2-40B4-BE49-F238E27FC236}">
                <a16:creationId xmlns:a16="http://schemas.microsoft.com/office/drawing/2014/main" id="{E1DD84F9-C117-7905-2992-DEA7A995E235}"/>
              </a:ext>
            </a:extLst>
          </p:cNvPr>
          <p:cNvSpPr txBox="1"/>
          <p:nvPr/>
        </p:nvSpPr>
        <p:spPr>
          <a:xfrm>
            <a:off x="10817814" y="5371070"/>
            <a:ext cx="25572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Data Analytics-</a:t>
            </a:r>
            <a:endParaRPr lang="en-US">
              <a:solidFill>
                <a:schemeClr val="bg1"/>
              </a:solidFill>
            </a:endParaRPr>
          </a:p>
          <a:p>
            <a:r>
              <a:rPr lang="en-US">
                <a:solidFill>
                  <a:schemeClr val="bg1"/>
                </a:solidFill>
                <a:ea typeface="+mn-lt"/>
                <a:cs typeface="+mn-lt"/>
              </a:rPr>
              <a:t>Business Intelligence</a:t>
            </a:r>
            <a:endParaRPr lang="en-US"/>
          </a:p>
        </p:txBody>
      </p:sp>
      <p:sp>
        <p:nvSpPr>
          <p:cNvPr id="21" name="TextBox 20">
            <a:extLst>
              <a:ext uri="{FF2B5EF4-FFF2-40B4-BE49-F238E27FC236}">
                <a16:creationId xmlns:a16="http://schemas.microsoft.com/office/drawing/2014/main" id="{7D7903D6-D961-6663-6957-3B4A8F26A99E}"/>
              </a:ext>
            </a:extLst>
          </p:cNvPr>
          <p:cNvSpPr txBox="1"/>
          <p:nvPr/>
        </p:nvSpPr>
        <p:spPr>
          <a:xfrm>
            <a:off x="10817813" y="6772749"/>
            <a:ext cx="2960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Low Code Development</a:t>
            </a:r>
            <a:endParaRPr lang="en-US">
              <a:solidFill>
                <a:schemeClr val="bg1"/>
              </a:solidFill>
            </a:endParaRPr>
          </a:p>
        </p:txBody>
      </p:sp>
      <p:sp>
        <p:nvSpPr>
          <p:cNvPr id="22" name="TextBox 21">
            <a:extLst>
              <a:ext uri="{FF2B5EF4-FFF2-40B4-BE49-F238E27FC236}">
                <a16:creationId xmlns:a16="http://schemas.microsoft.com/office/drawing/2014/main" id="{7ECDE5C1-1C88-0B51-62A9-58D2DFB85CB7}"/>
              </a:ext>
            </a:extLst>
          </p:cNvPr>
          <p:cNvSpPr txBox="1"/>
          <p:nvPr/>
        </p:nvSpPr>
        <p:spPr>
          <a:xfrm>
            <a:off x="6276809" y="6841574"/>
            <a:ext cx="25572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IT Modernization</a:t>
            </a:r>
            <a:endParaRPr lang="en-US" dirty="0">
              <a:solidFill>
                <a:schemeClr val="bg1"/>
              </a:solidFill>
            </a:endParaRPr>
          </a:p>
        </p:txBody>
      </p:sp>
      <p:sp>
        <p:nvSpPr>
          <p:cNvPr id="23" name="TextBox 22">
            <a:extLst>
              <a:ext uri="{FF2B5EF4-FFF2-40B4-BE49-F238E27FC236}">
                <a16:creationId xmlns:a16="http://schemas.microsoft.com/office/drawing/2014/main" id="{2A44E765-D728-BC2C-0B37-5ECE127169CC}"/>
              </a:ext>
            </a:extLst>
          </p:cNvPr>
          <p:cNvSpPr txBox="1"/>
          <p:nvPr/>
        </p:nvSpPr>
        <p:spPr>
          <a:xfrm>
            <a:off x="1280442" y="6841573"/>
            <a:ext cx="25572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rPr>
              <a:t>Enterprise Apps</a:t>
            </a:r>
          </a:p>
        </p:txBody>
      </p:sp>
      <p:sp>
        <p:nvSpPr>
          <p:cNvPr id="5" name="Text 2"/>
          <p:cNvSpPr/>
          <p:nvPr/>
        </p:nvSpPr>
        <p:spPr>
          <a:xfrm>
            <a:off x="731797" y="2728698"/>
            <a:ext cx="3107531" cy="354330"/>
          </a:xfrm>
          <a:prstGeom prst="rect">
            <a:avLst/>
          </a:prstGeom>
          <a:noFill/>
          <a:ln/>
        </p:spPr>
        <p:txBody>
          <a:bodyPr wrap="none" lIns="0" tIns="0" rIns="0" bIns="0" rtlCol="0" anchor="t"/>
          <a:lstStyle/>
          <a:p>
            <a:pPr marL="0" indent="0" algn="l">
              <a:lnSpc>
                <a:spcPts val="2750"/>
              </a:lnSpc>
              <a:buNone/>
            </a:pPr>
            <a:r>
              <a:rPr lang="en-US" sz="2200">
                <a:gradFill>
                  <a:gsLst>
                    <a:gs pos="0">
                      <a:srgbClr val="B573FD"/>
                    </a:gs>
                    <a:gs pos="39000">
                      <a:srgbClr val="9E91FF"/>
                    </a:gs>
                    <a:gs pos="83000">
                      <a:srgbClr val="91B3FF"/>
                    </a:gs>
                    <a:gs pos="100000">
                      <a:srgbClr val="B5E3FF"/>
                    </a:gs>
                  </a:gsLst>
                  <a:lin ang="0" scaled="1"/>
                </a:gradFill>
                <a:latin typeface="Century Gothic" panose="020B0502020202020204" pitchFamily="34" charset="0"/>
                <a:ea typeface="Sora Medium" pitchFamily="34" charset="-122"/>
                <a:cs typeface="Sora Medium" pitchFamily="34" charset="-120"/>
              </a:rPr>
              <a:t>Allwyn Corp Expertise</a:t>
            </a:r>
            <a:endParaRPr lang="en-US" sz="2200">
              <a:gradFill>
                <a:gsLst>
                  <a:gs pos="0">
                    <a:srgbClr val="B573FD"/>
                  </a:gs>
                  <a:gs pos="39000">
                    <a:srgbClr val="9E91FF"/>
                  </a:gs>
                  <a:gs pos="83000">
                    <a:srgbClr val="91B3FF"/>
                  </a:gs>
                  <a:gs pos="100000">
                    <a:srgbClr val="B5E3FF"/>
                  </a:gs>
                </a:gsLst>
                <a:lin ang="0" scaled="1"/>
              </a:gradFill>
            </a:endParaRPr>
          </a:p>
        </p:txBody>
      </p:sp>
      <p:pic>
        <p:nvPicPr>
          <p:cNvPr id="31" name="Picture 30" descr="A magnifying glass with dots and lines&#10;&#10;Description automatically generated">
            <a:extLst>
              <a:ext uri="{FF2B5EF4-FFF2-40B4-BE49-F238E27FC236}">
                <a16:creationId xmlns:a16="http://schemas.microsoft.com/office/drawing/2014/main" id="{AF95826F-D9C8-1882-9BF3-478C4F847EE5}"/>
              </a:ext>
            </a:extLst>
          </p:cNvPr>
          <p:cNvPicPr>
            <a:picLocks noChangeAspect="1"/>
          </p:cNvPicPr>
          <p:nvPr/>
        </p:nvPicPr>
        <p:blipFill>
          <a:blip r:embed="rId7"/>
          <a:stretch>
            <a:fillRect/>
          </a:stretch>
        </p:blipFill>
        <p:spPr>
          <a:xfrm>
            <a:off x="10264644" y="5454215"/>
            <a:ext cx="546100" cy="495300"/>
          </a:xfrm>
          <a:prstGeom prst="rect">
            <a:avLst/>
          </a:prstGeom>
        </p:spPr>
      </p:pic>
      <p:pic>
        <p:nvPicPr>
          <p:cNvPr id="33" name="Picture 32" descr="A group of white and blue rectangular objects&#10;&#10;Description automatically generated">
            <a:extLst>
              <a:ext uri="{FF2B5EF4-FFF2-40B4-BE49-F238E27FC236}">
                <a16:creationId xmlns:a16="http://schemas.microsoft.com/office/drawing/2014/main" id="{2E73EF5B-2336-9B77-0C85-E3A9CD8E8827}"/>
              </a:ext>
            </a:extLst>
          </p:cNvPr>
          <p:cNvPicPr>
            <a:picLocks noChangeAspect="1"/>
          </p:cNvPicPr>
          <p:nvPr/>
        </p:nvPicPr>
        <p:blipFill>
          <a:blip r:embed="rId8"/>
          <a:stretch>
            <a:fillRect/>
          </a:stretch>
        </p:blipFill>
        <p:spPr>
          <a:xfrm>
            <a:off x="10271713" y="6742971"/>
            <a:ext cx="546100" cy="495300"/>
          </a:xfrm>
          <a:prstGeom prst="rect">
            <a:avLst/>
          </a:prstGeom>
        </p:spPr>
      </p:pic>
      <p:pic>
        <p:nvPicPr>
          <p:cNvPr id="41" name="Picture 40" descr="A black and blue logo&#10;&#10;Description automatically generated">
            <a:extLst>
              <a:ext uri="{FF2B5EF4-FFF2-40B4-BE49-F238E27FC236}">
                <a16:creationId xmlns:a16="http://schemas.microsoft.com/office/drawing/2014/main" id="{56EA697A-A8D0-6832-BFE1-FCF9F634BD30}"/>
              </a:ext>
            </a:extLst>
          </p:cNvPr>
          <p:cNvPicPr>
            <a:picLocks noChangeAspect="1"/>
          </p:cNvPicPr>
          <p:nvPr/>
        </p:nvPicPr>
        <p:blipFill>
          <a:blip r:embed="rId9"/>
          <a:stretch>
            <a:fillRect/>
          </a:stretch>
        </p:blipFill>
        <p:spPr>
          <a:xfrm>
            <a:off x="5723319" y="6704871"/>
            <a:ext cx="546100" cy="571500"/>
          </a:xfrm>
          <a:prstGeom prst="rect">
            <a:avLst/>
          </a:prstGeom>
        </p:spPr>
      </p:pic>
      <p:pic>
        <p:nvPicPr>
          <p:cNvPr id="43" name="Picture 42" descr="A black and blue line on a stack of papers&#10;&#10;Description automatically generated">
            <a:extLst>
              <a:ext uri="{FF2B5EF4-FFF2-40B4-BE49-F238E27FC236}">
                <a16:creationId xmlns:a16="http://schemas.microsoft.com/office/drawing/2014/main" id="{567D315A-A6BC-1647-7419-732B2788CE3A}"/>
              </a:ext>
            </a:extLst>
          </p:cNvPr>
          <p:cNvPicPr>
            <a:picLocks noChangeAspect="1"/>
          </p:cNvPicPr>
          <p:nvPr/>
        </p:nvPicPr>
        <p:blipFill>
          <a:blip r:embed="rId10"/>
          <a:stretch>
            <a:fillRect/>
          </a:stretch>
        </p:blipFill>
        <p:spPr>
          <a:xfrm>
            <a:off x="5713456" y="5428815"/>
            <a:ext cx="546100" cy="546100"/>
          </a:xfrm>
          <a:prstGeom prst="rect">
            <a:avLst/>
          </a:prstGeom>
        </p:spPr>
      </p:pic>
      <p:pic>
        <p:nvPicPr>
          <p:cNvPr id="45" name="Picture 44" descr="A logo of a house connected to circles&#10;&#10;Description automatically generated">
            <a:extLst>
              <a:ext uri="{FF2B5EF4-FFF2-40B4-BE49-F238E27FC236}">
                <a16:creationId xmlns:a16="http://schemas.microsoft.com/office/drawing/2014/main" id="{0A6EB2B7-5F18-ADFD-B048-4D603D2EA99A}"/>
              </a:ext>
            </a:extLst>
          </p:cNvPr>
          <p:cNvPicPr>
            <a:picLocks noChangeAspect="1"/>
          </p:cNvPicPr>
          <p:nvPr/>
        </p:nvPicPr>
        <p:blipFill>
          <a:blip r:embed="rId11"/>
          <a:stretch>
            <a:fillRect/>
          </a:stretch>
        </p:blipFill>
        <p:spPr>
          <a:xfrm>
            <a:off x="748895" y="6717571"/>
            <a:ext cx="546100" cy="558800"/>
          </a:xfrm>
          <a:prstGeom prst="rect">
            <a:avLst/>
          </a:prstGeom>
        </p:spPr>
      </p:pic>
      <p:pic>
        <p:nvPicPr>
          <p:cNvPr id="47" name="Picture 46" descr="A logo of a computer chip&#10;&#10;Description automatically generated">
            <a:extLst>
              <a:ext uri="{FF2B5EF4-FFF2-40B4-BE49-F238E27FC236}">
                <a16:creationId xmlns:a16="http://schemas.microsoft.com/office/drawing/2014/main" id="{42F45592-20CD-531F-205F-C7F10DC48F3B}"/>
              </a:ext>
            </a:extLst>
          </p:cNvPr>
          <p:cNvPicPr>
            <a:picLocks noChangeAspect="1"/>
          </p:cNvPicPr>
          <p:nvPr/>
        </p:nvPicPr>
        <p:blipFill>
          <a:blip r:embed="rId12"/>
          <a:stretch>
            <a:fillRect/>
          </a:stretch>
        </p:blipFill>
        <p:spPr>
          <a:xfrm>
            <a:off x="747129" y="5422465"/>
            <a:ext cx="546100" cy="558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80190" y="2186940"/>
            <a:ext cx="6807160" cy="708779"/>
          </a:xfrm>
          <a:prstGeom prst="rect">
            <a:avLst/>
          </a:prstGeom>
          <a:noFill/>
          <a:ln/>
        </p:spPr>
        <p:txBody>
          <a:bodyPr wrap="none" lIns="0" tIns="0" rIns="0" bIns="0" rtlCol="0" anchor="t"/>
          <a:lstStyle/>
          <a:p>
            <a:pPr>
              <a:lnSpc>
                <a:spcPts val="5550"/>
              </a:lnSpc>
            </a:pPr>
            <a:r>
              <a:rPr lang="en-US" sz="4450" b="1">
                <a:gradFill>
                  <a:gsLst>
                    <a:gs pos="0">
                      <a:srgbClr val="B573FD"/>
                    </a:gs>
                    <a:gs pos="39000">
                      <a:srgbClr val="9E91FF"/>
                    </a:gs>
                    <a:gs pos="83000">
                      <a:srgbClr val="91B3FF"/>
                    </a:gs>
                    <a:gs pos="100000">
                      <a:srgbClr val="B5E3FF"/>
                    </a:gs>
                  </a:gsLst>
                  <a:lin ang="0" scaled="1"/>
                </a:gradFill>
                <a:latin typeface="Century Gothic"/>
                <a:ea typeface="Sora Medium"/>
                <a:cs typeface="Sora Medium" pitchFamily="34" charset="-120"/>
              </a:rPr>
              <a:t>The Problem Statement</a:t>
            </a:r>
            <a:endParaRPr lang="en-US" sz="4450" b="1">
              <a:gradFill>
                <a:gsLst>
                  <a:gs pos="0">
                    <a:srgbClr val="B573FD"/>
                  </a:gs>
                  <a:gs pos="39000">
                    <a:srgbClr val="9E91FF"/>
                  </a:gs>
                  <a:gs pos="83000">
                    <a:srgbClr val="91B3FF"/>
                  </a:gs>
                  <a:gs pos="100000">
                    <a:srgbClr val="B5E3FF"/>
                  </a:gs>
                </a:gsLst>
                <a:lin ang="0" scaled="1"/>
              </a:gradFill>
            </a:endParaRPr>
          </a:p>
        </p:txBody>
      </p:sp>
      <p:grpSp>
        <p:nvGrpSpPr>
          <p:cNvPr id="20" name="Group 19">
            <a:extLst>
              <a:ext uri="{FF2B5EF4-FFF2-40B4-BE49-F238E27FC236}">
                <a16:creationId xmlns:a16="http://schemas.microsoft.com/office/drawing/2014/main" id="{45A17145-8ADF-D2B2-CA09-0BECF88C1792}"/>
              </a:ext>
            </a:extLst>
          </p:cNvPr>
          <p:cNvGrpSpPr/>
          <p:nvPr/>
        </p:nvGrpSpPr>
        <p:grpSpPr>
          <a:xfrm>
            <a:off x="6831733" y="3607146"/>
            <a:ext cx="6476429" cy="510302"/>
            <a:chOff x="6280190" y="3491032"/>
            <a:chExt cx="6476429" cy="510302"/>
          </a:xfrm>
        </p:grpSpPr>
        <p:sp>
          <p:nvSpPr>
            <p:cNvPr id="4" name="Shape 1"/>
            <p:cNvSpPr/>
            <p:nvPr/>
          </p:nvSpPr>
          <p:spPr>
            <a:xfrm>
              <a:off x="6280190" y="3491032"/>
              <a:ext cx="510302" cy="510302"/>
            </a:xfrm>
            <a:prstGeom prst="roundRect">
              <a:avLst>
                <a:gd name="adj" fmla="val 6667"/>
              </a:avLst>
            </a:prstGeom>
            <a:solidFill>
              <a:srgbClr val="26262B"/>
            </a:solidFill>
            <a:ln/>
          </p:spPr>
          <p:txBody>
            <a:bodyPr/>
            <a:lstStyle/>
            <a:p>
              <a:endParaRPr lang="en-US"/>
            </a:p>
          </p:txBody>
        </p:sp>
        <p:pic>
          <p:nvPicPr>
            <p:cNvPr id="5" name="Image 1"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65260" y="3533537"/>
              <a:ext cx="340162" cy="425291"/>
            </a:xfrm>
            <a:prstGeom prst="rect">
              <a:avLst/>
            </a:prstGeom>
          </p:spPr>
        </p:pic>
        <p:sp>
          <p:nvSpPr>
            <p:cNvPr id="6" name="Text 2"/>
            <p:cNvSpPr/>
            <p:nvPr/>
          </p:nvSpPr>
          <p:spPr>
            <a:xfrm>
              <a:off x="7017306" y="3567233"/>
              <a:ext cx="5739313" cy="339841"/>
            </a:xfrm>
            <a:prstGeom prst="rect">
              <a:avLst/>
            </a:prstGeom>
            <a:noFill/>
            <a:ln/>
          </p:spPr>
          <p:txBody>
            <a:bodyPr wrap="none" lIns="0" tIns="0" rIns="0" bIns="0" rtlCol="0" anchor="t"/>
            <a:lstStyle/>
            <a:p>
              <a:pPr>
                <a:lnSpc>
                  <a:spcPts val="2750"/>
                </a:lnSpc>
              </a:pPr>
              <a:r>
                <a:rPr lang="en-US" sz="2200">
                  <a:gradFill>
                    <a:gsLst>
                      <a:gs pos="0">
                        <a:srgbClr val="B97BDB">
                          <a:lumMod val="100000"/>
                        </a:srgbClr>
                      </a:gs>
                      <a:gs pos="41000">
                        <a:srgbClr val="9E91FF"/>
                      </a:gs>
                      <a:gs pos="62000">
                        <a:srgbClr val="91B3FF"/>
                      </a:gs>
                      <a:gs pos="81000">
                        <a:srgbClr val="B5E3FF"/>
                      </a:gs>
                    </a:gsLst>
                    <a:lin ang="0" scaled="1"/>
                  </a:gradFill>
                  <a:latin typeface="Century Gothic"/>
                  <a:ea typeface="Sora Medium"/>
                </a:rPr>
                <a:t>Manual search requires significant time</a:t>
              </a:r>
              <a:endParaRPr lang="en-US" sz="2200">
                <a:gradFill>
                  <a:gsLst>
                    <a:gs pos="0">
                      <a:srgbClr val="B97BDB">
                        <a:lumMod val="100000"/>
                      </a:srgbClr>
                    </a:gs>
                    <a:gs pos="41000">
                      <a:srgbClr val="9E91FF"/>
                    </a:gs>
                    <a:gs pos="62000">
                      <a:srgbClr val="91B3FF"/>
                    </a:gs>
                    <a:gs pos="81000">
                      <a:srgbClr val="B5E3FF"/>
                    </a:gs>
                  </a:gsLst>
                  <a:lin ang="0" scaled="1"/>
                </a:gradFill>
              </a:endParaRPr>
            </a:p>
          </p:txBody>
        </p:sp>
      </p:grpSp>
      <p:grpSp>
        <p:nvGrpSpPr>
          <p:cNvPr id="19" name="Group 18">
            <a:extLst>
              <a:ext uri="{FF2B5EF4-FFF2-40B4-BE49-F238E27FC236}">
                <a16:creationId xmlns:a16="http://schemas.microsoft.com/office/drawing/2014/main" id="{80DEECB6-35F4-0A79-F70B-A99B76ABA31A}"/>
              </a:ext>
            </a:extLst>
          </p:cNvPr>
          <p:cNvGrpSpPr/>
          <p:nvPr/>
        </p:nvGrpSpPr>
        <p:grpSpPr>
          <a:xfrm>
            <a:off x="6831733" y="4702983"/>
            <a:ext cx="4872526" cy="510302"/>
            <a:chOff x="7443181" y="4405432"/>
            <a:chExt cx="4872526" cy="510302"/>
          </a:xfrm>
        </p:grpSpPr>
        <p:sp>
          <p:nvSpPr>
            <p:cNvPr id="8" name="Shape 4"/>
            <p:cNvSpPr/>
            <p:nvPr/>
          </p:nvSpPr>
          <p:spPr>
            <a:xfrm>
              <a:off x="7443181" y="4405432"/>
              <a:ext cx="510302" cy="510302"/>
            </a:xfrm>
            <a:prstGeom prst="roundRect">
              <a:avLst>
                <a:gd name="adj" fmla="val 6667"/>
              </a:avLst>
            </a:prstGeom>
            <a:solidFill>
              <a:srgbClr val="26262B"/>
            </a:solidFill>
            <a:ln/>
          </p:spPr>
          <p:txBody>
            <a:bodyPr/>
            <a:lstStyle/>
            <a:p>
              <a:endParaRPr lang="en-US"/>
            </a:p>
          </p:txBody>
        </p:sp>
        <p:pic>
          <p:nvPicPr>
            <p:cNvPr id="9" name="Image 2" descr="Magnifying glass with solid fill"/>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528251" y="4490442"/>
              <a:ext cx="340162" cy="340162"/>
            </a:xfrm>
            <a:prstGeom prst="rect">
              <a:avLst/>
            </a:prstGeom>
          </p:spPr>
        </p:pic>
        <p:sp>
          <p:nvSpPr>
            <p:cNvPr id="10" name="Text 5"/>
            <p:cNvSpPr/>
            <p:nvPr/>
          </p:nvSpPr>
          <p:spPr>
            <a:xfrm>
              <a:off x="8180297" y="4485288"/>
              <a:ext cx="4135410" cy="332730"/>
            </a:xfrm>
            <a:prstGeom prst="rect">
              <a:avLst/>
            </a:prstGeom>
            <a:noFill/>
            <a:ln/>
          </p:spPr>
          <p:txBody>
            <a:bodyPr wrap="none" lIns="0" tIns="0" rIns="0" bIns="0" rtlCol="0" anchor="t"/>
            <a:lstStyle/>
            <a:p>
              <a:pPr>
                <a:lnSpc>
                  <a:spcPts val="2750"/>
                </a:lnSpc>
              </a:pPr>
              <a:r>
                <a:rPr lang="en-US" sz="2200">
                  <a:gradFill>
                    <a:gsLst>
                      <a:gs pos="0">
                        <a:srgbClr val="B97BDB">
                          <a:lumMod val="100000"/>
                        </a:srgbClr>
                      </a:gs>
                      <a:gs pos="41000">
                        <a:srgbClr val="9E91FF"/>
                      </a:gs>
                      <a:gs pos="62000">
                        <a:srgbClr val="91B3FF"/>
                      </a:gs>
                      <a:gs pos="81000">
                        <a:srgbClr val="B5E3FF"/>
                      </a:gs>
                    </a:gsLst>
                    <a:lin ang="0" scaled="1"/>
                  </a:gradFill>
                  <a:ea typeface="Sora Medium"/>
                </a:rPr>
                <a:t>Requires Historical Knowledge</a:t>
              </a:r>
            </a:p>
          </p:txBody>
        </p:sp>
      </p:grpSp>
      <p:grpSp>
        <p:nvGrpSpPr>
          <p:cNvPr id="18" name="Group 17">
            <a:extLst>
              <a:ext uri="{FF2B5EF4-FFF2-40B4-BE49-F238E27FC236}">
                <a16:creationId xmlns:a16="http://schemas.microsoft.com/office/drawing/2014/main" id="{EC675C2F-FD6E-A64B-D99A-55F41C9DBB4D}"/>
              </a:ext>
            </a:extLst>
          </p:cNvPr>
          <p:cNvGrpSpPr/>
          <p:nvPr/>
        </p:nvGrpSpPr>
        <p:grpSpPr>
          <a:xfrm>
            <a:off x="6831736" y="5798820"/>
            <a:ext cx="6452125" cy="510302"/>
            <a:chOff x="6468876" y="5726249"/>
            <a:chExt cx="6239461" cy="510302"/>
          </a:xfrm>
        </p:grpSpPr>
        <p:sp>
          <p:nvSpPr>
            <p:cNvPr id="12" name="Shape 7"/>
            <p:cNvSpPr/>
            <p:nvPr/>
          </p:nvSpPr>
          <p:spPr>
            <a:xfrm>
              <a:off x="6468876" y="5726249"/>
              <a:ext cx="510302" cy="510302"/>
            </a:xfrm>
            <a:prstGeom prst="roundRect">
              <a:avLst>
                <a:gd name="adj" fmla="val 6667"/>
              </a:avLst>
            </a:prstGeom>
            <a:solidFill>
              <a:srgbClr val="26262B"/>
            </a:solidFill>
            <a:ln/>
          </p:spPr>
          <p:txBody>
            <a:bodyPr/>
            <a:lstStyle/>
            <a:p>
              <a:endParaRPr lang="en-US"/>
            </a:p>
          </p:txBody>
        </p:sp>
        <p:pic>
          <p:nvPicPr>
            <p:cNvPr id="13" name="Image 3" descr="Disconnected with solid fill"/>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6553946" y="5811318"/>
              <a:ext cx="340162" cy="340162"/>
            </a:xfrm>
            <a:prstGeom prst="rect">
              <a:avLst/>
            </a:prstGeom>
          </p:spPr>
        </p:pic>
        <p:sp>
          <p:nvSpPr>
            <p:cNvPr id="14" name="Text 8"/>
            <p:cNvSpPr/>
            <p:nvPr/>
          </p:nvSpPr>
          <p:spPr>
            <a:xfrm>
              <a:off x="7191956" y="5802649"/>
              <a:ext cx="5516381" cy="332730"/>
            </a:xfrm>
            <a:prstGeom prst="rect">
              <a:avLst/>
            </a:prstGeom>
            <a:noFill/>
            <a:ln/>
          </p:spPr>
          <p:txBody>
            <a:bodyPr wrap="none" lIns="0" tIns="0" rIns="0" bIns="0" rtlCol="0" anchor="t"/>
            <a:lstStyle/>
            <a:p>
              <a:pPr>
                <a:lnSpc>
                  <a:spcPts val="2750"/>
                </a:lnSpc>
              </a:pPr>
              <a:r>
                <a:rPr lang="en-US" sz="2200">
                  <a:gradFill>
                    <a:gsLst>
                      <a:gs pos="0">
                        <a:srgbClr val="B97BDB">
                          <a:lumMod val="100000"/>
                        </a:srgbClr>
                      </a:gs>
                      <a:gs pos="41000">
                        <a:srgbClr val="9E91FF"/>
                      </a:gs>
                      <a:gs pos="62000">
                        <a:srgbClr val="91B3FF"/>
                      </a:gs>
                      <a:gs pos="81000">
                        <a:srgbClr val="B5E3FF"/>
                      </a:gs>
                    </a:gsLst>
                    <a:lin ang="0" scaled="1"/>
                  </a:gradFill>
                  <a:ea typeface="+mn-lt"/>
                  <a:cs typeface="+mn-lt"/>
                </a:rPr>
                <a:t>Important details are often overlooked</a:t>
              </a:r>
              <a:endParaRPr lang="en-US"/>
            </a:p>
          </p:txBody>
        </p:sp>
      </p:grpSp>
      <p:sp>
        <p:nvSpPr>
          <p:cNvPr id="16" name="Rectangle 15">
            <a:extLst>
              <a:ext uri="{FF2B5EF4-FFF2-40B4-BE49-F238E27FC236}">
                <a16:creationId xmlns:a16="http://schemas.microsoft.com/office/drawing/2014/main" id="{46C2F950-6D3B-A98F-796E-115B9491D049}"/>
              </a:ext>
            </a:extLst>
          </p:cNvPr>
          <p:cNvSpPr/>
          <p:nvPr/>
        </p:nvSpPr>
        <p:spPr>
          <a:xfrm>
            <a:off x="12581262" y="7502487"/>
            <a:ext cx="1949986" cy="638978"/>
          </a:xfrm>
          <a:prstGeom prst="rect">
            <a:avLst/>
          </a:prstGeom>
          <a:solidFill>
            <a:srgbClr val="07070C"/>
          </a:solidFill>
          <a:ln>
            <a:solidFill>
              <a:srgbClr val="0707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hape 16">
            <a:extLst>
              <a:ext uri="{FF2B5EF4-FFF2-40B4-BE49-F238E27FC236}">
                <a16:creationId xmlns:a16="http://schemas.microsoft.com/office/drawing/2014/main" id="{DD28B23A-6829-A155-1308-2E552EE659FB}"/>
              </a:ext>
            </a:extLst>
          </p:cNvPr>
          <p:cNvSpPr/>
          <p:nvPr/>
        </p:nvSpPr>
        <p:spPr>
          <a:xfrm>
            <a:off x="6280190" y="2851370"/>
            <a:ext cx="3017520" cy="45719"/>
          </a:xfrm>
          <a:prstGeom prst="roundRect">
            <a:avLst>
              <a:gd name="adj" fmla="val 111628"/>
            </a:avLst>
          </a:prstGeom>
          <a:solidFill>
            <a:srgbClr val="3F3F44"/>
          </a:solidFill>
          <a:ln/>
        </p:spPr>
        <p:txBody>
          <a:bodyPr/>
          <a:lstStyle/>
          <a:p>
            <a:endParaRPr lang="en-US"/>
          </a:p>
        </p:txBody>
      </p:sp>
      <p:pic>
        <p:nvPicPr>
          <p:cNvPr id="7" name="Picture 6" descr="A person in a blue shirt and tie with a pile of papers&#10;&#10;Description automatically generated">
            <a:extLst>
              <a:ext uri="{FF2B5EF4-FFF2-40B4-BE49-F238E27FC236}">
                <a16:creationId xmlns:a16="http://schemas.microsoft.com/office/drawing/2014/main" id="{52962FDE-960A-C31A-DB79-7814B268264C}"/>
              </a:ext>
            </a:extLst>
          </p:cNvPr>
          <p:cNvPicPr>
            <a:picLocks noChangeAspect="1"/>
          </p:cNvPicPr>
          <p:nvPr/>
        </p:nvPicPr>
        <p:blipFill>
          <a:blip r:embed="rId8"/>
          <a:stretch>
            <a:fillRect/>
          </a:stretch>
        </p:blipFill>
        <p:spPr>
          <a:xfrm>
            <a:off x="0" y="0"/>
            <a:ext cx="5486400" cy="8229600"/>
          </a:xfrm>
          <a:prstGeom prst="rect">
            <a:avLst/>
          </a:prstGeom>
        </p:spPr>
      </p:pic>
    </p:spTree>
    <p:extLst>
      <p:ext uri="{BB962C8B-B14F-4D97-AF65-F5344CB8AC3E}">
        <p14:creationId xmlns:p14="http://schemas.microsoft.com/office/powerpoint/2010/main" val="667070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0E60F-4E4F-B5A8-5E71-BB997F75EBE0}"/>
            </a:ext>
          </a:extLst>
        </p:cNvPr>
        <p:cNvGrpSpPr/>
        <p:nvPr/>
      </p:nvGrpSpPr>
      <p:grpSpPr>
        <a:xfrm>
          <a:off x="0" y="0"/>
          <a:ext cx="0" cy="0"/>
          <a:chOff x="0" y="0"/>
          <a:chExt cx="0" cy="0"/>
        </a:xfrm>
      </p:grpSpPr>
      <p:pic>
        <p:nvPicPr>
          <p:cNvPr id="14" name="Picture 13" descr="A computer screen with a blue square with text&#10;&#10;Description automatically generated with medium confidence">
            <a:extLst>
              <a:ext uri="{FF2B5EF4-FFF2-40B4-BE49-F238E27FC236}">
                <a16:creationId xmlns:a16="http://schemas.microsoft.com/office/drawing/2014/main" id="{71D0F7DE-9187-EB0F-C523-6DD60A2D307F}"/>
              </a:ext>
            </a:extLst>
          </p:cNvPr>
          <p:cNvPicPr>
            <a:picLocks noChangeAspect="1"/>
          </p:cNvPicPr>
          <p:nvPr/>
        </p:nvPicPr>
        <p:blipFill>
          <a:blip r:embed="rId3"/>
          <a:stretch>
            <a:fillRect/>
          </a:stretch>
        </p:blipFill>
        <p:spPr>
          <a:xfrm>
            <a:off x="0" y="92765"/>
            <a:ext cx="14630340" cy="8906438"/>
          </a:xfrm>
          <a:prstGeom prst="rect">
            <a:avLst/>
          </a:prstGeom>
        </p:spPr>
      </p:pic>
      <p:sp>
        <p:nvSpPr>
          <p:cNvPr id="3" name="Shape 0">
            <a:extLst>
              <a:ext uri="{FF2B5EF4-FFF2-40B4-BE49-F238E27FC236}">
                <a16:creationId xmlns:a16="http://schemas.microsoft.com/office/drawing/2014/main" id="{595388C3-F424-0477-91CD-B210305EE67E}"/>
              </a:ext>
            </a:extLst>
          </p:cNvPr>
          <p:cNvSpPr/>
          <p:nvPr/>
        </p:nvSpPr>
        <p:spPr>
          <a:xfrm>
            <a:off x="0" y="73706"/>
            <a:ext cx="14630400" cy="8915967"/>
          </a:xfrm>
          <a:prstGeom prst="rect">
            <a:avLst/>
          </a:prstGeom>
          <a:solidFill>
            <a:srgbClr val="07070C">
              <a:alpha val="80000"/>
            </a:srgbClr>
          </a:solidFill>
          <a:ln/>
        </p:spPr>
        <p:txBody>
          <a:bodyPr/>
          <a:lstStyle/>
          <a:p>
            <a:endParaRPr lang="en-US"/>
          </a:p>
        </p:txBody>
      </p:sp>
      <p:sp>
        <p:nvSpPr>
          <p:cNvPr id="4" name="Text 1">
            <a:extLst>
              <a:ext uri="{FF2B5EF4-FFF2-40B4-BE49-F238E27FC236}">
                <a16:creationId xmlns:a16="http://schemas.microsoft.com/office/drawing/2014/main" id="{9C123730-0C9B-1FC1-864D-88519B4E370F}"/>
              </a:ext>
            </a:extLst>
          </p:cNvPr>
          <p:cNvSpPr/>
          <p:nvPr/>
        </p:nvSpPr>
        <p:spPr>
          <a:xfrm>
            <a:off x="793790" y="1307783"/>
            <a:ext cx="8578929" cy="708779"/>
          </a:xfrm>
          <a:prstGeom prst="rect">
            <a:avLst/>
          </a:prstGeom>
          <a:noFill/>
          <a:ln/>
        </p:spPr>
        <p:txBody>
          <a:bodyPr wrap="none" lIns="0" tIns="0" rIns="0" bIns="0" rtlCol="0" anchor="t"/>
          <a:lstStyle/>
          <a:p>
            <a:pPr marL="0" indent="0" algn="l">
              <a:lnSpc>
                <a:spcPts val="5550"/>
              </a:lnSpc>
              <a:buNone/>
            </a:pPr>
            <a:r>
              <a:rPr lang="en-US" sz="4450" b="1">
                <a:gradFill>
                  <a:gsLst>
                    <a:gs pos="0">
                      <a:srgbClr val="B573FD"/>
                    </a:gs>
                    <a:gs pos="39000">
                      <a:srgbClr val="9E91FF"/>
                    </a:gs>
                    <a:gs pos="83000">
                      <a:srgbClr val="91B3FF"/>
                    </a:gs>
                    <a:gs pos="100000">
                      <a:srgbClr val="B5E3FF"/>
                    </a:gs>
                  </a:gsLst>
                  <a:lin ang="0" scaled="1"/>
                </a:gradFill>
                <a:latin typeface="+mj-lt"/>
                <a:ea typeface="Sora Medium" pitchFamily="34" charset="-122"/>
                <a:cs typeface="Sora Medium" pitchFamily="34" charset="-120"/>
              </a:rPr>
              <a:t>How this solution adds value?</a:t>
            </a:r>
            <a:endParaRPr lang="en-US" sz="4450" b="1">
              <a:gradFill>
                <a:gsLst>
                  <a:gs pos="0">
                    <a:srgbClr val="B573FD"/>
                  </a:gs>
                  <a:gs pos="39000">
                    <a:srgbClr val="9E91FF"/>
                  </a:gs>
                  <a:gs pos="83000">
                    <a:srgbClr val="91B3FF"/>
                  </a:gs>
                  <a:gs pos="100000">
                    <a:srgbClr val="B5E3FF"/>
                  </a:gs>
                </a:gsLst>
                <a:lin ang="0" scaled="1"/>
              </a:gradFill>
              <a:latin typeface="+mj-lt"/>
            </a:endParaRPr>
          </a:p>
        </p:txBody>
      </p:sp>
      <p:sp>
        <p:nvSpPr>
          <p:cNvPr id="5" name="Text 2">
            <a:extLst>
              <a:ext uri="{FF2B5EF4-FFF2-40B4-BE49-F238E27FC236}">
                <a16:creationId xmlns:a16="http://schemas.microsoft.com/office/drawing/2014/main" id="{B9D34B9D-337C-C3EC-43D5-B128958BA68F}"/>
              </a:ext>
            </a:extLst>
          </p:cNvPr>
          <p:cNvSpPr/>
          <p:nvPr/>
        </p:nvSpPr>
        <p:spPr>
          <a:xfrm>
            <a:off x="242247" y="3681055"/>
            <a:ext cx="4336777" cy="1033962"/>
          </a:xfrm>
          <a:prstGeom prst="rect">
            <a:avLst/>
          </a:prstGeom>
          <a:noFill/>
          <a:ln/>
        </p:spPr>
        <p:txBody>
          <a:bodyPr wrap="square" lIns="0" tIns="0" rIns="0" bIns="0" rtlCol="0" anchor="t"/>
          <a:lstStyle/>
          <a:p>
            <a:pPr marL="0" indent="0" algn="r">
              <a:lnSpc>
                <a:spcPts val="2750"/>
              </a:lnSpc>
              <a:buNone/>
            </a:pPr>
            <a:r>
              <a:rPr lang="en-US" sz="2800" b="1">
                <a:gradFill>
                  <a:gsLst>
                    <a:gs pos="0">
                      <a:srgbClr val="B573FD"/>
                    </a:gs>
                    <a:gs pos="39000">
                      <a:srgbClr val="9E91FF"/>
                    </a:gs>
                    <a:gs pos="83000">
                      <a:srgbClr val="91B3FF"/>
                    </a:gs>
                    <a:gs pos="100000">
                      <a:srgbClr val="B5E3FF"/>
                    </a:gs>
                  </a:gsLst>
                  <a:lin ang="0" scaled="1"/>
                </a:gradFill>
                <a:latin typeface="+mj-lt"/>
                <a:ea typeface="Sora Medium"/>
                <a:cs typeface="Sora Medium" pitchFamily="34" charset="-120"/>
              </a:rPr>
              <a:t>Intelligent data retrieval</a:t>
            </a:r>
            <a:endParaRPr lang="en-US" sz="2800" b="1">
              <a:gradFill>
                <a:gsLst>
                  <a:gs pos="0">
                    <a:srgbClr val="B573FD"/>
                  </a:gs>
                  <a:gs pos="39000">
                    <a:srgbClr val="9E91FF"/>
                  </a:gs>
                  <a:gs pos="83000">
                    <a:srgbClr val="91B3FF"/>
                  </a:gs>
                  <a:gs pos="100000">
                    <a:srgbClr val="B5E3FF"/>
                  </a:gs>
                </a:gsLst>
                <a:lin ang="0" scaled="1"/>
              </a:gradFill>
              <a:latin typeface="+mj-lt"/>
              <a:ea typeface="Sora Medium"/>
            </a:endParaRPr>
          </a:p>
        </p:txBody>
      </p:sp>
      <p:sp>
        <p:nvSpPr>
          <p:cNvPr id="6" name="Text 3">
            <a:extLst>
              <a:ext uri="{FF2B5EF4-FFF2-40B4-BE49-F238E27FC236}">
                <a16:creationId xmlns:a16="http://schemas.microsoft.com/office/drawing/2014/main" id="{CDEB5B77-4BAC-3C70-E8E7-8DD8D7A2A43D}"/>
              </a:ext>
            </a:extLst>
          </p:cNvPr>
          <p:cNvSpPr/>
          <p:nvPr/>
        </p:nvSpPr>
        <p:spPr>
          <a:xfrm>
            <a:off x="793790" y="5057299"/>
            <a:ext cx="3785235" cy="362903"/>
          </a:xfrm>
          <a:prstGeom prst="rect">
            <a:avLst/>
          </a:prstGeom>
          <a:noFill/>
          <a:ln/>
        </p:spPr>
        <p:txBody>
          <a:bodyPr wrap="none" lIns="0" tIns="0" rIns="0" bIns="0" rtlCol="0" anchor="t"/>
          <a:lstStyle/>
          <a:p>
            <a:pPr marL="0" indent="0" algn="r">
              <a:lnSpc>
                <a:spcPts val="2850"/>
              </a:lnSpc>
              <a:buNone/>
            </a:pPr>
            <a:endParaRPr lang="en-US" sz="1750"/>
          </a:p>
        </p:txBody>
      </p:sp>
      <p:pic>
        <p:nvPicPr>
          <p:cNvPr id="7" name="Image 1" descr="preencoded.png">
            <a:extLst>
              <a:ext uri="{FF2B5EF4-FFF2-40B4-BE49-F238E27FC236}">
                <a16:creationId xmlns:a16="http://schemas.microsoft.com/office/drawing/2014/main" id="{331F7DD8-721B-3D1C-FE19-6DA660C258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32653" y="2356723"/>
            <a:ext cx="4564975" cy="4564975"/>
          </a:xfrm>
          <a:prstGeom prst="rect">
            <a:avLst/>
          </a:prstGeom>
        </p:spPr>
      </p:pic>
      <p:sp>
        <p:nvSpPr>
          <p:cNvPr id="8" name="Text 4">
            <a:extLst>
              <a:ext uri="{FF2B5EF4-FFF2-40B4-BE49-F238E27FC236}">
                <a16:creationId xmlns:a16="http://schemas.microsoft.com/office/drawing/2014/main" id="{D1F2DAA5-7F30-291F-7038-5FA7EE68DC6E}"/>
              </a:ext>
            </a:extLst>
          </p:cNvPr>
          <p:cNvSpPr/>
          <p:nvPr/>
        </p:nvSpPr>
        <p:spPr>
          <a:xfrm>
            <a:off x="5571411" y="4152305"/>
            <a:ext cx="339328" cy="424220"/>
          </a:xfrm>
          <a:prstGeom prst="rect">
            <a:avLst/>
          </a:prstGeom>
          <a:noFill/>
          <a:ln/>
        </p:spPr>
        <p:txBody>
          <a:bodyPr wrap="none" lIns="0" tIns="0" rIns="0" bIns="0" rtlCol="0" anchor="t"/>
          <a:lstStyle/>
          <a:p>
            <a:pPr marL="0" indent="0" algn="l">
              <a:lnSpc>
                <a:spcPts val="4250"/>
              </a:lnSpc>
              <a:buNone/>
            </a:pPr>
            <a:r>
              <a:rPr lang="en-US" sz="2650">
                <a:solidFill>
                  <a:srgbClr val="E0D6DE"/>
                </a:solidFill>
                <a:latin typeface="Sora Medium" pitchFamily="34" charset="0"/>
                <a:ea typeface="Sora Medium" pitchFamily="34" charset="-122"/>
                <a:cs typeface="Sora Medium" pitchFamily="34" charset="-120"/>
              </a:rPr>
              <a:t>1</a:t>
            </a:r>
            <a:endParaRPr lang="en-US" sz="2650"/>
          </a:p>
        </p:txBody>
      </p:sp>
      <p:sp>
        <p:nvSpPr>
          <p:cNvPr id="9" name="Text 5">
            <a:extLst>
              <a:ext uri="{FF2B5EF4-FFF2-40B4-BE49-F238E27FC236}">
                <a16:creationId xmlns:a16="http://schemas.microsoft.com/office/drawing/2014/main" id="{C6D18857-C79D-D73A-E058-D11E7169C342}"/>
              </a:ext>
            </a:extLst>
          </p:cNvPr>
          <p:cNvSpPr/>
          <p:nvPr/>
        </p:nvSpPr>
        <p:spPr>
          <a:xfrm>
            <a:off x="9819028" y="5243275"/>
            <a:ext cx="4233272" cy="775244"/>
          </a:xfrm>
          <a:prstGeom prst="rect">
            <a:avLst/>
          </a:prstGeom>
          <a:noFill/>
          <a:ln/>
        </p:spPr>
        <p:txBody>
          <a:bodyPr wrap="none" lIns="0" tIns="0" rIns="0" bIns="0" rtlCol="0" anchor="t"/>
          <a:lstStyle/>
          <a:p>
            <a:pPr marL="0" indent="0" algn="l">
              <a:lnSpc>
                <a:spcPts val="2750"/>
              </a:lnSpc>
              <a:buNone/>
            </a:pPr>
            <a:r>
              <a:rPr lang="en-US" sz="2800" b="1">
                <a:gradFill>
                  <a:gsLst>
                    <a:gs pos="0">
                      <a:srgbClr val="B573FD"/>
                    </a:gs>
                    <a:gs pos="39000">
                      <a:srgbClr val="9E91FF"/>
                    </a:gs>
                    <a:gs pos="83000">
                      <a:srgbClr val="91B3FF"/>
                    </a:gs>
                    <a:gs pos="100000">
                      <a:srgbClr val="B5E3FF"/>
                    </a:gs>
                  </a:gsLst>
                  <a:lin ang="0" scaled="1"/>
                </a:gradFill>
                <a:latin typeface="+mj-lt"/>
                <a:ea typeface="Sora Medium"/>
                <a:cs typeface="Sora Medium" pitchFamily="34" charset="-120"/>
              </a:rPr>
              <a:t>Ensure Factual Information</a:t>
            </a:r>
            <a:endParaRPr lang="en-US" sz="2800" b="1">
              <a:gradFill>
                <a:gsLst>
                  <a:gs pos="0">
                    <a:srgbClr val="B573FD"/>
                  </a:gs>
                  <a:gs pos="39000">
                    <a:srgbClr val="9E91FF"/>
                  </a:gs>
                  <a:gs pos="83000">
                    <a:srgbClr val="91B3FF"/>
                  </a:gs>
                  <a:gs pos="100000">
                    <a:srgbClr val="B5E3FF"/>
                  </a:gs>
                </a:gsLst>
                <a:lin ang="0" scaled="1"/>
              </a:gradFill>
              <a:latin typeface="+mj-lt"/>
              <a:ea typeface="Sora Medium"/>
            </a:endParaRPr>
          </a:p>
        </p:txBody>
      </p:sp>
      <p:sp>
        <p:nvSpPr>
          <p:cNvPr id="10" name="Text 6">
            <a:extLst>
              <a:ext uri="{FF2B5EF4-FFF2-40B4-BE49-F238E27FC236}">
                <a16:creationId xmlns:a16="http://schemas.microsoft.com/office/drawing/2014/main" id="{75E15D26-D856-80F4-EDD8-87338E4786AB}"/>
              </a:ext>
            </a:extLst>
          </p:cNvPr>
          <p:cNvSpPr/>
          <p:nvPr/>
        </p:nvSpPr>
        <p:spPr>
          <a:xfrm>
            <a:off x="10051256" y="4702969"/>
            <a:ext cx="3785354" cy="362903"/>
          </a:xfrm>
          <a:prstGeom prst="rect">
            <a:avLst/>
          </a:prstGeom>
          <a:noFill/>
          <a:ln/>
        </p:spPr>
        <p:txBody>
          <a:bodyPr wrap="none" lIns="0" tIns="0" rIns="0" bIns="0" rtlCol="0" anchor="t"/>
          <a:lstStyle/>
          <a:p>
            <a:pPr marL="0" indent="0" algn="l">
              <a:lnSpc>
                <a:spcPts val="2850"/>
              </a:lnSpc>
              <a:buNone/>
            </a:pPr>
            <a:endParaRPr lang="en-US" sz="1750"/>
          </a:p>
        </p:txBody>
      </p:sp>
      <p:pic>
        <p:nvPicPr>
          <p:cNvPr id="11" name="Image 2" descr="preencoded.png">
            <a:extLst>
              <a:ext uri="{FF2B5EF4-FFF2-40B4-BE49-F238E27FC236}">
                <a16:creationId xmlns:a16="http://schemas.microsoft.com/office/drawing/2014/main" id="{2559D2DC-DBE3-AB9C-716E-20A07C85CB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2653" y="2356723"/>
            <a:ext cx="4564975" cy="4564975"/>
          </a:xfrm>
          <a:prstGeom prst="rect">
            <a:avLst/>
          </a:prstGeom>
        </p:spPr>
      </p:pic>
      <p:sp>
        <p:nvSpPr>
          <p:cNvPr id="12" name="Text 7">
            <a:extLst>
              <a:ext uri="{FF2B5EF4-FFF2-40B4-BE49-F238E27FC236}">
                <a16:creationId xmlns:a16="http://schemas.microsoft.com/office/drawing/2014/main" id="{2988A4EE-6BF3-3EA9-BEEF-7D58C045AE6D}"/>
              </a:ext>
            </a:extLst>
          </p:cNvPr>
          <p:cNvSpPr/>
          <p:nvPr/>
        </p:nvSpPr>
        <p:spPr>
          <a:xfrm>
            <a:off x="8719423" y="4701659"/>
            <a:ext cx="339328" cy="424220"/>
          </a:xfrm>
          <a:prstGeom prst="rect">
            <a:avLst/>
          </a:prstGeom>
          <a:noFill/>
          <a:ln/>
        </p:spPr>
        <p:txBody>
          <a:bodyPr wrap="none" lIns="0" tIns="0" rIns="0" bIns="0" rtlCol="0" anchor="t"/>
          <a:lstStyle/>
          <a:p>
            <a:pPr marL="0" indent="0" algn="l">
              <a:lnSpc>
                <a:spcPts val="4250"/>
              </a:lnSpc>
              <a:buNone/>
            </a:pPr>
            <a:r>
              <a:rPr lang="en-US" sz="2650">
                <a:solidFill>
                  <a:srgbClr val="E0D6DE"/>
                </a:solidFill>
                <a:latin typeface="Sora Medium" pitchFamily="34" charset="0"/>
                <a:ea typeface="Sora Medium" pitchFamily="34" charset="-122"/>
                <a:cs typeface="Sora Medium" pitchFamily="34" charset="-120"/>
              </a:rPr>
              <a:t>2</a:t>
            </a:r>
            <a:endParaRPr lang="en-US" sz="2650"/>
          </a:p>
        </p:txBody>
      </p:sp>
      <p:sp>
        <p:nvSpPr>
          <p:cNvPr id="16" name="Shape 16">
            <a:extLst>
              <a:ext uri="{FF2B5EF4-FFF2-40B4-BE49-F238E27FC236}">
                <a16:creationId xmlns:a16="http://schemas.microsoft.com/office/drawing/2014/main" id="{5159F560-D515-4170-5F68-3BAF462EBBB3}"/>
              </a:ext>
            </a:extLst>
          </p:cNvPr>
          <p:cNvSpPr/>
          <p:nvPr/>
        </p:nvSpPr>
        <p:spPr>
          <a:xfrm>
            <a:off x="793790" y="2024055"/>
            <a:ext cx="3017520" cy="31206"/>
          </a:xfrm>
          <a:prstGeom prst="roundRect">
            <a:avLst>
              <a:gd name="adj" fmla="val 111628"/>
            </a:avLst>
          </a:prstGeom>
          <a:solidFill>
            <a:srgbClr val="3F3F44"/>
          </a:solidFill>
          <a:ln/>
        </p:spPr>
        <p:txBody>
          <a:bodyPr/>
          <a:lstStyle/>
          <a:p>
            <a:endParaRPr lang="en-US"/>
          </a:p>
        </p:txBody>
      </p:sp>
    </p:spTree>
    <p:extLst>
      <p:ext uri="{BB962C8B-B14F-4D97-AF65-F5344CB8AC3E}">
        <p14:creationId xmlns:p14="http://schemas.microsoft.com/office/powerpoint/2010/main" val="424539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05926-588C-7821-3B8E-E87AB475CA7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99534BC-A22A-F3C9-95A3-6926D39C4E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AFDEECC6-FFA0-02D0-F685-B8014DBC0447}"/>
              </a:ext>
            </a:extLst>
          </p:cNvPr>
          <p:cNvSpPr/>
          <p:nvPr/>
        </p:nvSpPr>
        <p:spPr>
          <a:xfrm>
            <a:off x="9144" y="0"/>
            <a:ext cx="14630400" cy="8229600"/>
          </a:xfrm>
          <a:prstGeom prst="rect">
            <a:avLst/>
          </a:prstGeom>
          <a:solidFill>
            <a:srgbClr val="07070C">
              <a:alpha val="80000"/>
            </a:srgbClr>
          </a:solidFill>
          <a:ln/>
        </p:spPr>
        <p:txBody>
          <a:bodyPr/>
          <a:lstStyle/>
          <a:p>
            <a:endParaRPr lang="en-US"/>
          </a:p>
        </p:txBody>
      </p:sp>
      <p:sp>
        <p:nvSpPr>
          <p:cNvPr id="4" name="Text 1">
            <a:extLst>
              <a:ext uri="{FF2B5EF4-FFF2-40B4-BE49-F238E27FC236}">
                <a16:creationId xmlns:a16="http://schemas.microsoft.com/office/drawing/2014/main" id="{E1C44AE0-055C-EF80-1B21-FD2940848DE5}"/>
              </a:ext>
            </a:extLst>
          </p:cNvPr>
          <p:cNvSpPr/>
          <p:nvPr/>
        </p:nvSpPr>
        <p:spPr>
          <a:xfrm>
            <a:off x="793790" y="1892260"/>
            <a:ext cx="6591657" cy="708779"/>
          </a:xfrm>
          <a:prstGeom prst="rect">
            <a:avLst/>
          </a:prstGeom>
          <a:noFill/>
          <a:ln/>
        </p:spPr>
        <p:txBody>
          <a:bodyPr wrap="none" lIns="0" tIns="0" rIns="0" bIns="0" rtlCol="0" anchor="t"/>
          <a:lstStyle/>
          <a:p>
            <a:pPr marL="0" indent="0" algn="l">
              <a:lnSpc>
                <a:spcPts val="5550"/>
              </a:lnSpc>
              <a:buNone/>
            </a:pPr>
            <a:r>
              <a:rPr lang="en-US" sz="4450" b="1">
                <a:gradFill>
                  <a:gsLst>
                    <a:gs pos="0">
                      <a:srgbClr val="B573FD"/>
                    </a:gs>
                    <a:gs pos="39000">
                      <a:srgbClr val="9E91FF"/>
                    </a:gs>
                    <a:gs pos="83000">
                      <a:srgbClr val="91B3FF"/>
                    </a:gs>
                    <a:gs pos="100000">
                      <a:srgbClr val="B5E3FF"/>
                    </a:gs>
                  </a:gsLst>
                  <a:lin ang="0" scaled="1"/>
                </a:gradFill>
                <a:latin typeface="+mj-lt"/>
                <a:ea typeface="Sora Medium" pitchFamily="34" charset="-122"/>
                <a:cs typeface="Sora Medium" pitchFamily="34" charset="-120"/>
              </a:rPr>
              <a:t>Presentation Overview</a:t>
            </a:r>
            <a:endParaRPr lang="en-US" sz="4450" b="1">
              <a:gradFill>
                <a:gsLst>
                  <a:gs pos="0">
                    <a:srgbClr val="B573FD"/>
                  </a:gs>
                  <a:gs pos="39000">
                    <a:srgbClr val="9E91FF"/>
                  </a:gs>
                  <a:gs pos="83000">
                    <a:srgbClr val="91B3FF"/>
                  </a:gs>
                  <a:gs pos="100000">
                    <a:srgbClr val="B5E3FF"/>
                  </a:gs>
                </a:gsLst>
                <a:lin ang="0" scaled="1"/>
              </a:gradFill>
              <a:latin typeface="+mj-lt"/>
            </a:endParaRPr>
          </a:p>
        </p:txBody>
      </p:sp>
      <p:grpSp>
        <p:nvGrpSpPr>
          <p:cNvPr id="20" name="Group 19">
            <a:extLst>
              <a:ext uri="{FF2B5EF4-FFF2-40B4-BE49-F238E27FC236}">
                <a16:creationId xmlns:a16="http://schemas.microsoft.com/office/drawing/2014/main" id="{91C26B4D-1B5F-46BB-1224-C20C94283751}"/>
              </a:ext>
            </a:extLst>
          </p:cNvPr>
          <p:cNvGrpSpPr/>
          <p:nvPr/>
        </p:nvGrpSpPr>
        <p:grpSpPr>
          <a:xfrm>
            <a:off x="629254" y="3538101"/>
            <a:ext cx="3879810" cy="514096"/>
            <a:chOff x="793790" y="2941201"/>
            <a:chExt cx="3879810" cy="514096"/>
          </a:xfrm>
        </p:grpSpPr>
        <p:sp>
          <p:nvSpPr>
            <p:cNvPr id="5" name="Shape 2">
              <a:extLst>
                <a:ext uri="{FF2B5EF4-FFF2-40B4-BE49-F238E27FC236}">
                  <a16:creationId xmlns:a16="http://schemas.microsoft.com/office/drawing/2014/main" id="{799E4C7D-31CB-3B02-CA8D-2D6B3B4B7BB8}"/>
                </a:ext>
              </a:extLst>
            </p:cNvPr>
            <p:cNvSpPr/>
            <p:nvPr/>
          </p:nvSpPr>
          <p:spPr>
            <a:xfrm>
              <a:off x="793790" y="2941201"/>
              <a:ext cx="510302" cy="510302"/>
            </a:xfrm>
            <a:prstGeom prst="roundRect">
              <a:avLst>
                <a:gd name="adj" fmla="val 6667"/>
              </a:avLst>
            </a:prstGeom>
            <a:solidFill>
              <a:srgbClr val="26262B"/>
            </a:solidFill>
            <a:ln/>
          </p:spPr>
          <p:txBody>
            <a:bodyPr/>
            <a:lstStyle/>
            <a:p>
              <a:endParaRPr lang="en-US"/>
            </a:p>
          </p:txBody>
        </p:sp>
        <p:sp>
          <p:nvSpPr>
            <p:cNvPr id="6" name="Text 3">
              <a:extLst>
                <a:ext uri="{FF2B5EF4-FFF2-40B4-BE49-F238E27FC236}">
                  <a16:creationId xmlns:a16="http://schemas.microsoft.com/office/drawing/2014/main" id="{F7EC4DF8-B62D-0245-67E7-D80B6900F8C1}"/>
                </a:ext>
              </a:extLst>
            </p:cNvPr>
            <p:cNvSpPr/>
            <p:nvPr/>
          </p:nvSpPr>
          <p:spPr>
            <a:xfrm>
              <a:off x="878860" y="3030006"/>
              <a:ext cx="340162" cy="425291"/>
            </a:xfrm>
            <a:prstGeom prst="rect">
              <a:avLst/>
            </a:prstGeom>
            <a:noFill/>
            <a:ln/>
          </p:spPr>
          <p:txBody>
            <a:bodyPr wrap="none" lIns="0" tIns="0" rIns="0" bIns="0" rtlCol="0" anchor="t"/>
            <a:lstStyle/>
            <a:p>
              <a:pPr marL="0" indent="0" algn="ctr">
                <a:lnSpc>
                  <a:spcPts val="2650"/>
                </a:lnSpc>
                <a:buNone/>
              </a:pPr>
              <a:r>
                <a:rPr lang="en-US" sz="2650">
                  <a:solidFill>
                    <a:srgbClr val="E0D6DE"/>
                  </a:solidFill>
                  <a:latin typeface="Sora Medium" pitchFamily="34" charset="0"/>
                  <a:ea typeface="Sora Medium" pitchFamily="34" charset="-122"/>
                  <a:cs typeface="Sora Medium" pitchFamily="34" charset="-120"/>
                </a:rPr>
                <a:t>1</a:t>
              </a:r>
              <a:endParaRPr lang="en-US" sz="2650"/>
            </a:p>
          </p:txBody>
        </p:sp>
        <p:sp>
          <p:nvSpPr>
            <p:cNvPr id="7" name="Text 4">
              <a:extLst>
                <a:ext uri="{FF2B5EF4-FFF2-40B4-BE49-F238E27FC236}">
                  <a16:creationId xmlns:a16="http://schemas.microsoft.com/office/drawing/2014/main" id="{1314091F-FED5-F69E-A0DB-41EDCA3905C1}"/>
                </a:ext>
              </a:extLst>
            </p:cNvPr>
            <p:cNvSpPr/>
            <p:nvPr/>
          </p:nvSpPr>
          <p:spPr>
            <a:xfrm>
              <a:off x="1530906" y="3019068"/>
              <a:ext cx="3142694" cy="354330"/>
            </a:xfrm>
            <a:prstGeom prst="rect">
              <a:avLst/>
            </a:prstGeom>
            <a:noFill/>
            <a:ln/>
          </p:spPr>
          <p:txBody>
            <a:bodyPr wrap="none" lIns="0" tIns="0" rIns="0" bIns="0" rtlCol="0" anchor="t"/>
            <a:lstStyle/>
            <a:p>
              <a:pPr marL="0" indent="0" algn="l">
                <a:lnSpc>
                  <a:spcPts val="2750"/>
                </a:lnSpc>
                <a:buNone/>
              </a:pPr>
              <a:r>
                <a:rPr lang="en-US" sz="2800" b="1">
                  <a:gradFill>
                    <a:gsLst>
                      <a:gs pos="0">
                        <a:srgbClr val="B573FD"/>
                      </a:gs>
                      <a:gs pos="39000">
                        <a:srgbClr val="9E91FF"/>
                      </a:gs>
                      <a:gs pos="83000">
                        <a:srgbClr val="91B3FF"/>
                      </a:gs>
                      <a:gs pos="100000">
                        <a:srgbClr val="B5E3FF"/>
                      </a:gs>
                    </a:gsLst>
                    <a:lin ang="0" scaled="1"/>
                  </a:gradFill>
                  <a:latin typeface="+mj-lt"/>
                  <a:ea typeface="Sora Medium"/>
                  <a:cs typeface="Sora Medium" pitchFamily="34" charset="-120"/>
                </a:rPr>
                <a:t>Technical Solution</a:t>
              </a:r>
              <a:endParaRPr lang="en-US" sz="2800" b="1">
                <a:gradFill>
                  <a:gsLst>
                    <a:gs pos="0">
                      <a:srgbClr val="B573FD"/>
                    </a:gs>
                    <a:gs pos="39000">
                      <a:srgbClr val="9E91FF"/>
                    </a:gs>
                    <a:gs pos="83000">
                      <a:srgbClr val="91B3FF"/>
                    </a:gs>
                    <a:gs pos="100000">
                      <a:srgbClr val="B5E3FF"/>
                    </a:gs>
                  </a:gsLst>
                  <a:lin ang="0" scaled="1"/>
                </a:gradFill>
                <a:latin typeface="+mj-lt"/>
                <a:ea typeface="Sora Medium"/>
              </a:endParaRPr>
            </a:p>
          </p:txBody>
        </p:sp>
      </p:grpSp>
      <p:grpSp>
        <p:nvGrpSpPr>
          <p:cNvPr id="16" name="Group 15">
            <a:extLst>
              <a:ext uri="{FF2B5EF4-FFF2-40B4-BE49-F238E27FC236}">
                <a16:creationId xmlns:a16="http://schemas.microsoft.com/office/drawing/2014/main" id="{E4C74998-FE37-EA3C-64A0-5D9BC5858406}"/>
              </a:ext>
            </a:extLst>
          </p:cNvPr>
          <p:cNvGrpSpPr/>
          <p:nvPr/>
        </p:nvGrpSpPr>
        <p:grpSpPr>
          <a:xfrm>
            <a:off x="5189118" y="3538101"/>
            <a:ext cx="2793126" cy="510302"/>
            <a:chOff x="5400993" y="2941201"/>
            <a:chExt cx="2793126" cy="510302"/>
          </a:xfrm>
        </p:grpSpPr>
        <p:sp>
          <p:nvSpPr>
            <p:cNvPr id="9" name="Shape 6">
              <a:extLst>
                <a:ext uri="{FF2B5EF4-FFF2-40B4-BE49-F238E27FC236}">
                  <a16:creationId xmlns:a16="http://schemas.microsoft.com/office/drawing/2014/main" id="{6CDE022E-D0DD-1324-32FF-797C424FABDA}"/>
                </a:ext>
              </a:extLst>
            </p:cNvPr>
            <p:cNvSpPr/>
            <p:nvPr/>
          </p:nvSpPr>
          <p:spPr>
            <a:xfrm>
              <a:off x="5400993" y="2941201"/>
              <a:ext cx="510302" cy="510302"/>
            </a:xfrm>
            <a:prstGeom prst="roundRect">
              <a:avLst>
                <a:gd name="adj" fmla="val 6667"/>
              </a:avLst>
            </a:prstGeom>
            <a:solidFill>
              <a:srgbClr val="26262B"/>
            </a:solidFill>
            <a:ln/>
          </p:spPr>
          <p:txBody>
            <a:bodyPr/>
            <a:lstStyle/>
            <a:p>
              <a:endParaRPr lang="en-US"/>
            </a:p>
          </p:txBody>
        </p:sp>
        <p:sp>
          <p:nvSpPr>
            <p:cNvPr id="10" name="Text 7">
              <a:extLst>
                <a:ext uri="{FF2B5EF4-FFF2-40B4-BE49-F238E27FC236}">
                  <a16:creationId xmlns:a16="http://schemas.microsoft.com/office/drawing/2014/main" id="{A8DCEB87-CCC1-6844-97A7-F7D48C321D51}"/>
                </a:ext>
              </a:extLst>
            </p:cNvPr>
            <p:cNvSpPr/>
            <p:nvPr/>
          </p:nvSpPr>
          <p:spPr>
            <a:xfrm>
              <a:off x="5486063" y="3020282"/>
              <a:ext cx="340162" cy="425291"/>
            </a:xfrm>
            <a:prstGeom prst="rect">
              <a:avLst/>
            </a:prstGeom>
            <a:noFill/>
            <a:ln/>
          </p:spPr>
          <p:txBody>
            <a:bodyPr wrap="none" lIns="0" tIns="0" rIns="0" bIns="0" rtlCol="0" anchor="t"/>
            <a:lstStyle/>
            <a:p>
              <a:pPr marL="0" indent="0" algn="ctr">
                <a:lnSpc>
                  <a:spcPts val="2650"/>
                </a:lnSpc>
                <a:buNone/>
              </a:pPr>
              <a:r>
                <a:rPr lang="en-US" sz="2650">
                  <a:solidFill>
                    <a:srgbClr val="E0D6DE"/>
                  </a:solidFill>
                  <a:latin typeface="Sora Medium" pitchFamily="34" charset="0"/>
                  <a:ea typeface="Sora Medium" pitchFamily="34" charset="-122"/>
                  <a:cs typeface="Sora Medium" pitchFamily="34" charset="-120"/>
                </a:rPr>
                <a:t>2</a:t>
              </a:r>
              <a:endParaRPr lang="en-US" sz="2650"/>
            </a:p>
          </p:txBody>
        </p:sp>
        <p:sp>
          <p:nvSpPr>
            <p:cNvPr id="11" name="Text 8">
              <a:extLst>
                <a:ext uri="{FF2B5EF4-FFF2-40B4-BE49-F238E27FC236}">
                  <a16:creationId xmlns:a16="http://schemas.microsoft.com/office/drawing/2014/main" id="{0AC49821-9907-25AF-B5BB-256B39960847}"/>
                </a:ext>
              </a:extLst>
            </p:cNvPr>
            <p:cNvSpPr/>
            <p:nvPr/>
          </p:nvSpPr>
          <p:spPr>
            <a:xfrm>
              <a:off x="6138108" y="3031768"/>
              <a:ext cx="2056011" cy="354330"/>
            </a:xfrm>
            <a:prstGeom prst="rect">
              <a:avLst/>
            </a:prstGeom>
            <a:noFill/>
            <a:ln/>
          </p:spPr>
          <p:txBody>
            <a:bodyPr wrap="none" lIns="0" tIns="0" rIns="0" bIns="0" rtlCol="0" anchor="t"/>
            <a:lstStyle/>
            <a:p>
              <a:pPr>
                <a:lnSpc>
                  <a:spcPts val="2750"/>
                </a:lnSpc>
              </a:pPr>
              <a:r>
                <a:rPr lang="en-US" sz="2800" b="1">
                  <a:gradFill>
                    <a:gsLst>
                      <a:gs pos="0">
                        <a:srgbClr val="B573FD"/>
                      </a:gs>
                      <a:gs pos="39000">
                        <a:srgbClr val="9E91FF"/>
                      </a:gs>
                      <a:gs pos="83000">
                        <a:srgbClr val="91B3FF"/>
                      </a:gs>
                      <a:gs pos="100000">
                        <a:srgbClr val="B5E3FF"/>
                      </a:gs>
                    </a:gsLst>
                    <a:lin ang="0" scaled="1"/>
                  </a:gradFill>
                  <a:latin typeface="+mj-lt"/>
                  <a:ea typeface="Sora Medium"/>
                  <a:cs typeface="Sora Medium" pitchFamily="34" charset="-120"/>
                </a:rPr>
                <a:t>The Dataset</a:t>
              </a:r>
              <a:endParaRPr lang="en-US" sz="2800" b="1">
                <a:gradFill>
                  <a:gsLst>
                    <a:gs pos="0">
                      <a:srgbClr val="B573FD"/>
                    </a:gs>
                    <a:gs pos="39000">
                      <a:srgbClr val="9E91FF"/>
                    </a:gs>
                    <a:gs pos="83000">
                      <a:srgbClr val="91B3FF"/>
                    </a:gs>
                    <a:gs pos="100000">
                      <a:srgbClr val="B5E3FF"/>
                    </a:gs>
                  </a:gsLst>
                  <a:lin ang="0" scaled="1"/>
                </a:gradFill>
                <a:latin typeface="+mj-lt"/>
                <a:ea typeface="Sora Medium"/>
              </a:endParaRPr>
            </a:p>
            <a:p>
              <a:pPr marL="0" indent="0" algn="l">
                <a:lnSpc>
                  <a:spcPts val="2750"/>
                </a:lnSpc>
                <a:buNone/>
              </a:pPr>
              <a:endParaRPr lang="en-US" sz="2800" b="1">
                <a:gradFill>
                  <a:gsLst>
                    <a:gs pos="0">
                      <a:srgbClr val="B573FD"/>
                    </a:gs>
                    <a:gs pos="39000">
                      <a:srgbClr val="9E91FF"/>
                    </a:gs>
                    <a:gs pos="83000">
                      <a:srgbClr val="91B3FF"/>
                    </a:gs>
                    <a:gs pos="100000">
                      <a:srgbClr val="B5E3FF"/>
                    </a:gs>
                  </a:gsLst>
                  <a:lin ang="0" scaled="1"/>
                </a:gradFill>
                <a:latin typeface="+mj-lt"/>
                <a:ea typeface="Sora Medium"/>
              </a:endParaRPr>
            </a:p>
          </p:txBody>
        </p:sp>
      </p:grpSp>
      <p:grpSp>
        <p:nvGrpSpPr>
          <p:cNvPr id="12" name="Group 11">
            <a:extLst>
              <a:ext uri="{FF2B5EF4-FFF2-40B4-BE49-F238E27FC236}">
                <a16:creationId xmlns:a16="http://schemas.microsoft.com/office/drawing/2014/main" id="{056677C9-A265-2620-26C9-8159CB1966E3}"/>
              </a:ext>
            </a:extLst>
          </p:cNvPr>
          <p:cNvGrpSpPr/>
          <p:nvPr/>
        </p:nvGrpSpPr>
        <p:grpSpPr>
          <a:xfrm>
            <a:off x="8662298" y="3572779"/>
            <a:ext cx="5351548" cy="510302"/>
            <a:chOff x="9139152" y="2941201"/>
            <a:chExt cx="5351548" cy="510302"/>
          </a:xfrm>
        </p:grpSpPr>
        <p:sp>
          <p:nvSpPr>
            <p:cNvPr id="13" name="Shape 10">
              <a:extLst>
                <a:ext uri="{FF2B5EF4-FFF2-40B4-BE49-F238E27FC236}">
                  <a16:creationId xmlns:a16="http://schemas.microsoft.com/office/drawing/2014/main" id="{B78D26B5-803A-8829-2CDA-1CF161986D94}"/>
                </a:ext>
              </a:extLst>
            </p:cNvPr>
            <p:cNvSpPr/>
            <p:nvPr/>
          </p:nvSpPr>
          <p:spPr>
            <a:xfrm>
              <a:off x="9139152" y="2941201"/>
              <a:ext cx="510302" cy="510302"/>
            </a:xfrm>
            <a:prstGeom prst="roundRect">
              <a:avLst>
                <a:gd name="adj" fmla="val 6667"/>
              </a:avLst>
            </a:prstGeom>
            <a:solidFill>
              <a:srgbClr val="26262B"/>
            </a:solidFill>
            <a:ln/>
          </p:spPr>
          <p:txBody>
            <a:bodyPr/>
            <a:lstStyle/>
            <a:p>
              <a:endParaRPr lang="en-US"/>
            </a:p>
          </p:txBody>
        </p:sp>
        <p:sp>
          <p:nvSpPr>
            <p:cNvPr id="14" name="Text 11">
              <a:extLst>
                <a:ext uri="{FF2B5EF4-FFF2-40B4-BE49-F238E27FC236}">
                  <a16:creationId xmlns:a16="http://schemas.microsoft.com/office/drawing/2014/main" id="{E869557A-2780-D3C8-DD26-7C726B9A0A01}"/>
                </a:ext>
              </a:extLst>
            </p:cNvPr>
            <p:cNvSpPr/>
            <p:nvPr/>
          </p:nvSpPr>
          <p:spPr>
            <a:xfrm>
              <a:off x="9224222" y="3020282"/>
              <a:ext cx="340162" cy="425291"/>
            </a:xfrm>
            <a:prstGeom prst="rect">
              <a:avLst/>
            </a:prstGeom>
            <a:noFill/>
            <a:ln/>
          </p:spPr>
          <p:txBody>
            <a:bodyPr wrap="none" lIns="0" tIns="0" rIns="0" bIns="0" rtlCol="0" anchor="t"/>
            <a:lstStyle/>
            <a:p>
              <a:pPr marL="0" indent="0" algn="ctr">
                <a:lnSpc>
                  <a:spcPts val="2650"/>
                </a:lnSpc>
                <a:buNone/>
              </a:pPr>
              <a:r>
                <a:rPr lang="en-US" sz="2650">
                  <a:solidFill>
                    <a:srgbClr val="E0D6DE"/>
                  </a:solidFill>
                  <a:latin typeface="Sora Medium" pitchFamily="34" charset="0"/>
                  <a:ea typeface="Sora Medium" pitchFamily="34" charset="-122"/>
                  <a:cs typeface="Sora Medium" pitchFamily="34" charset="-120"/>
                </a:rPr>
                <a:t>3</a:t>
              </a:r>
              <a:endParaRPr lang="en-US" sz="2650"/>
            </a:p>
          </p:txBody>
        </p:sp>
        <p:sp>
          <p:nvSpPr>
            <p:cNvPr id="15" name="Text 12">
              <a:extLst>
                <a:ext uri="{FF2B5EF4-FFF2-40B4-BE49-F238E27FC236}">
                  <a16:creationId xmlns:a16="http://schemas.microsoft.com/office/drawing/2014/main" id="{DE233DCD-16CC-1B27-4132-DA38F8CB5A8A}"/>
                </a:ext>
              </a:extLst>
            </p:cNvPr>
            <p:cNvSpPr/>
            <p:nvPr/>
          </p:nvSpPr>
          <p:spPr>
            <a:xfrm>
              <a:off x="9830910" y="3022697"/>
              <a:ext cx="4659790" cy="392224"/>
            </a:xfrm>
            <a:prstGeom prst="rect">
              <a:avLst/>
            </a:prstGeom>
            <a:noFill/>
            <a:ln/>
          </p:spPr>
          <p:txBody>
            <a:bodyPr wrap="square" lIns="0" tIns="0" rIns="0" bIns="0" rtlCol="0" anchor="t"/>
            <a:lstStyle/>
            <a:p>
              <a:pPr marL="0" indent="0" algn="l">
                <a:lnSpc>
                  <a:spcPts val="2750"/>
                </a:lnSpc>
                <a:buNone/>
              </a:pPr>
              <a:r>
                <a:rPr lang="en-US" sz="2800" b="1">
                  <a:gradFill>
                    <a:gsLst>
                      <a:gs pos="0">
                        <a:srgbClr val="B573FD"/>
                      </a:gs>
                      <a:gs pos="39000">
                        <a:srgbClr val="9E91FF"/>
                      </a:gs>
                      <a:gs pos="83000">
                        <a:srgbClr val="91B3FF"/>
                      </a:gs>
                      <a:gs pos="100000">
                        <a:srgbClr val="B5E3FF"/>
                      </a:gs>
                    </a:gsLst>
                    <a:lin ang="0" scaled="1"/>
                  </a:gradFill>
                  <a:latin typeface="+mj-lt"/>
                  <a:ea typeface="Sora Medium"/>
                  <a:cs typeface="Sora Medium" pitchFamily="34" charset="-120"/>
                </a:rPr>
                <a:t>Implementation Approach</a:t>
              </a:r>
              <a:endParaRPr lang="en-US" sz="2800" b="1">
                <a:gradFill>
                  <a:gsLst>
                    <a:gs pos="0">
                      <a:srgbClr val="B573FD"/>
                    </a:gs>
                    <a:gs pos="39000">
                      <a:srgbClr val="9E91FF"/>
                    </a:gs>
                    <a:gs pos="83000">
                      <a:srgbClr val="91B3FF"/>
                    </a:gs>
                    <a:gs pos="100000">
                      <a:srgbClr val="B5E3FF"/>
                    </a:gs>
                  </a:gsLst>
                  <a:lin ang="0" scaled="1"/>
                </a:gradFill>
                <a:latin typeface="+mj-lt"/>
                <a:ea typeface="Sora Medium"/>
              </a:endParaRPr>
            </a:p>
          </p:txBody>
        </p:sp>
      </p:grpSp>
      <p:grpSp>
        <p:nvGrpSpPr>
          <p:cNvPr id="24" name="Group 23">
            <a:extLst>
              <a:ext uri="{FF2B5EF4-FFF2-40B4-BE49-F238E27FC236}">
                <a16:creationId xmlns:a16="http://schemas.microsoft.com/office/drawing/2014/main" id="{F598CAA1-57A3-2E41-358D-8518715C30D2}"/>
              </a:ext>
            </a:extLst>
          </p:cNvPr>
          <p:cNvGrpSpPr/>
          <p:nvPr/>
        </p:nvGrpSpPr>
        <p:grpSpPr>
          <a:xfrm>
            <a:off x="2104434" y="5335349"/>
            <a:ext cx="4233886" cy="510302"/>
            <a:chOff x="2128814" y="5043249"/>
            <a:chExt cx="4233886" cy="510302"/>
          </a:xfrm>
        </p:grpSpPr>
        <p:sp>
          <p:nvSpPr>
            <p:cNvPr id="17" name="Shape 14">
              <a:extLst>
                <a:ext uri="{FF2B5EF4-FFF2-40B4-BE49-F238E27FC236}">
                  <a16:creationId xmlns:a16="http://schemas.microsoft.com/office/drawing/2014/main" id="{F7288939-7AF1-9A93-DBD9-7B51B76D9A05}"/>
                </a:ext>
              </a:extLst>
            </p:cNvPr>
            <p:cNvSpPr/>
            <p:nvPr/>
          </p:nvSpPr>
          <p:spPr>
            <a:xfrm>
              <a:off x="2128814" y="5043249"/>
              <a:ext cx="510302" cy="510302"/>
            </a:xfrm>
            <a:prstGeom prst="roundRect">
              <a:avLst>
                <a:gd name="adj" fmla="val 6667"/>
              </a:avLst>
            </a:prstGeom>
            <a:solidFill>
              <a:srgbClr val="26262B"/>
            </a:solidFill>
            <a:ln/>
          </p:spPr>
          <p:txBody>
            <a:bodyPr/>
            <a:lstStyle/>
            <a:p>
              <a:endParaRPr lang="en-US"/>
            </a:p>
          </p:txBody>
        </p:sp>
        <p:sp>
          <p:nvSpPr>
            <p:cNvPr id="18" name="Text 15">
              <a:extLst>
                <a:ext uri="{FF2B5EF4-FFF2-40B4-BE49-F238E27FC236}">
                  <a16:creationId xmlns:a16="http://schemas.microsoft.com/office/drawing/2014/main" id="{6F03D916-C65B-10C6-56CA-2860AA406553}"/>
                </a:ext>
              </a:extLst>
            </p:cNvPr>
            <p:cNvSpPr/>
            <p:nvPr/>
          </p:nvSpPr>
          <p:spPr>
            <a:xfrm>
              <a:off x="2213884" y="5122331"/>
              <a:ext cx="340162" cy="425291"/>
            </a:xfrm>
            <a:prstGeom prst="rect">
              <a:avLst/>
            </a:prstGeom>
            <a:noFill/>
            <a:ln/>
          </p:spPr>
          <p:txBody>
            <a:bodyPr wrap="none" lIns="0" tIns="0" rIns="0" bIns="0" rtlCol="0" anchor="t"/>
            <a:lstStyle/>
            <a:p>
              <a:pPr marL="0" indent="0" algn="ctr">
                <a:lnSpc>
                  <a:spcPts val="2650"/>
                </a:lnSpc>
                <a:buNone/>
              </a:pPr>
              <a:r>
                <a:rPr lang="en-US" sz="2650">
                  <a:solidFill>
                    <a:srgbClr val="E0D6DE"/>
                  </a:solidFill>
                  <a:latin typeface="Sora Medium" pitchFamily="34" charset="0"/>
                  <a:ea typeface="Sora Medium" pitchFamily="34" charset="-122"/>
                  <a:cs typeface="Sora Medium" pitchFamily="34" charset="-120"/>
                </a:rPr>
                <a:t>4</a:t>
              </a:r>
              <a:endParaRPr lang="en-US" sz="2650"/>
            </a:p>
          </p:txBody>
        </p:sp>
        <p:sp>
          <p:nvSpPr>
            <p:cNvPr id="19" name="Text 16">
              <a:extLst>
                <a:ext uri="{FF2B5EF4-FFF2-40B4-BE49-F238E27FC236}">
                  <a16:creationId xmlns:a16="http://schemas.microsoft.com/office/drawing/2014/main" id="{ECD2D305-EE93-F89C-5437-7CD23C9EE069}"/>
                </a:ext>
              </a:extLst>
            </p:cNvPr>
            <p:cNvSpPr/>
            <p:nvPr/>
          </p:nvSpPr>
          <p:spPr>
            <a:xfrm>
              <a:off x="2865930" y="5121116"/>
              <a:ext cx="3496770" cy="354330"/>
            </a:xfrm>
            <a:prstGeom prst="rect">
              <a:avLst/>
            </a:prstGeom>
            <a:noFill/>
            <a:ln/>
          </p:spPr>
          <p:txBody>
            <a:bodyPr wrap="none" lIns="0" tIns="0" rIns="0" bIns="0" rtlCol="0" anchor="t"/>
            <a:lstStyle/>
            <a:p>
              <a:pPr marL="0" indent="0" algn="l">
                <a:lnSpc>
                  <a:spcPts val="2750"/>
                </a:lnSpc>
                <a:buNone/>
              </a:pPr>
              <a:r>
                <a:rPr lang="en-US" sz="2800" b="1">
                  <a:gradFill>
                    <a:gsLst>
                      <a:gs pos="0">
                        <a:srgbClr val="B573FD"/>
                      </a:gs>
                      <a:gs pos="39000">
                        <a:srgbClr val="9E91FF"/>
                      </a:gs>
                      <a:gs pos="83000">
                        <a:srgbClr val="91B3FF"/>
                      </a:gs>
                      <a:gs pos="100000">
                        <a:srgbClr val="B5E3FF"/>
                      </a:gs>
                    </a:gsLst>
                    <a:lin ang="0" scaled="1"/>
                  </a:gradFill>
                  <a:latin typeface="+mj-lt"/>
                  <a:ea typeface="Sora Medium"/>
                  <a:cs typeface="Sora Medium" pitchFamily="34" charset="-120"/>
                </a:rPr>
                <a:t>System Refinements</a:t>
              </a:r>
              <a:endParaRPr lang="en-US" sz="2800" b="1">
                <a:gradFill>
                  <a:gsLst>
                    <a:gs pos="0">
                      <a:srgbClr val="B573FD"/>
                    </a:gs>
                    <a:gs pos="39000">
                      <a:srgbClr val="9E91FF"/>
                    </a:gs>
                    <a:gs pos="83000">
                      <a:srgbClr val="91B3FF"/>
                    </a:gs>
                    <a:gs pos="100000">
                      <a:srgbClr val="B5E3FF"/>
                    </a:gs>
                  </a:gsLst>
                  <a:lin ang="0" scaled="1"/>
                </a:gradFill>
                <a:latin typeface="+mj-lt"/>
                <a:ea typeface="Sora Medium"/>
              </a:endParaRPr>
            </a:p>
          </p:txBody>
        </p:sp>
      </p:grpSp>
      <p:grpSp>
        <p:nvGrpSpPr>
          <p:cNvPr id="25" name="Group 24">
            <a:extLst>
              <a:ext uri="{FF2B5EF4-FFF2-40B4-BE49-F238E27FC236}">
                <a16:creationId xmlns:a16="http://schemas.microsoft.com/office/drawing/2014/main" id="{D11CA663-7FC9-5A29-F895-45E60C82E36A}"/>
              </a:ext>
            </a:extLst>
          </p:cNvPr>
          <p:cNvGrpSpPr/>
          <p:nvPr/>
        </p:nvGrpSpPr>
        <p:grpSpPr>
          <a:xfrm>
            <a:off x="7439454" y="5335349"/>
            <a:ext cx="4959513" cy="510302"/>
            <a:chOff x="7457003" y="5043249"/>
            <a:chExt cx="4959513" cy="510302"/>
          </a:xfrm>
        </p:grpSpPr>
        <p:sp>
          <p:nvSpPr>
            <p:cNvPr id="21" name="Shape 18">
              <a:extLst>
                <a:ext uri="{FF2B5EF4-FFF2-40B4-BE49-F238E27FC236}">
                  <a16:creationId xmlns:a16="http://schemas.microsoft.com/office/drawing/2014/main" id="{E0813360-CF13-1A25-EC0A-B1EECCB53847}"/>
                </a:ext>
              </a:extLst>
            </p:cNvPr>
            <p:cNvSpPr/>
            <p:nvPr/>
          </p:nvSpPr>
          <p:spPr>
            <a:xfrm>
              <a:off x="7457003" y="5043249"/>
              <a:ext cx="510302" cy="510302"/>
            </a:xfrm>
            <a:prstGeom prst="roundRect">
              <a:avLst>
                <a:gd name="adj" fmla="val 6667"/>
              </a:avLst>
            </a:prstGeom>
            <a:solidFill>
              <a:srgbClr val="26262B"/>
            </a:solidFill>
            <a:ln/>
          </p:spPr>
          <p:txBody>
            <a:bodyPr/>
            <a:lstStyle/>
            <a:p>
              <a:endParaRPr lang="en-US"/>
            </a:p>
          </p:txBody>
        </p:sp>
        <p:sp>
          <p:nvSpPr>
            <p:cNvPr id="22" name="Text 19">
              <a:extLst>
                <a:ext uri="{FF2B5EF4-FFF2-40B4-BE49-F238E27FC236}">
                  <a16:creationId xmlns:a16="http://schemas.microsoft.com/office/drawing/2014/main" id="{6974D738-1720-E1D7-BA07-7CD3751CB7C1}"/>
                </a:ext>
              </a:extLst>
            </p:cNvPr>
            <p:cNvSpPr/>
            <p:nvPr/>
          </p:nvSpPr>
          <p:spPr>
            <a:xfrm>
              <a:off x="7542074" y="5122331"/>
              <a:ext cx="340162" cy="425291"/>
            </a:xfrm>
            <a:prstGeom prst="rect">
              <a:avLst/>
            </a:prstGeom>
            <a:noFill/>
            <a:ln/>
          </p:spPr>
          <p:txBody>
            <a:bodyPr wrap="none" lIns="0" tIns="0" rIns="0" bIns="0" rtlCol="0" anchor="t"/>
            <a:lstStyle/>
            <a:p>
              <a:pPr marL="0" indent="0" algn="ctr">
                <a:lnSpc>
                  <a:spcPts val="2650"/>
                </a:lnSpc>
                <a:buNone/>
              </a:pPr>
              <a:r>
                <a:rPr lang="en-US" sz="2650">
                  <a:solidFill>
                    <a:srgbClr val="E0D6DE"/>
                  </a:solidFill>
                  <a:latin typeface="Sora Medium" pitchFamily="34" charset="0"/>
                  <a:ea typeface="Sora Medium" pitchFamily="34" charset="-122"/>
                  <a:cs typeface="Sora Medium" pitchFamily="34" charset="-120"/>
                </a:rPr>
                <a:t>5</a:t>
              </a:r>
              <a:endParaRPr lang="en-US" sz="2650"/>
            </a:p>
          </p:txBody>
        </p:sp>
        <p:sp>
          <p:nvSpPr>
            <p:cNvPr id="23" name="Text 20">
              <a:extLst>
                <a:ext uri="{FF2B5EF4-FFF2-40B4-BE49-F238E27FC236}">
                  <a16:creationId xmlns:a16="http://schemas.microsoft.com/office/drawing/2014/main" id="{409522BC-2EE9-E4BE-BEFE-F8DBE495B7B1}"/>
                </a:ext>
              </a:extLst>
            </p:cNvPr>
            <p:cNvSpPr/>
            <p:nvPr/>
          </p:nvSpPr>
          <p:spPr>
            <a:xfrm>
              <a:off x="8194119" y="5121116"/>
              <a:ext cx="4222397" cy="354330"/>
            </a:xfrm>
            <a:prstGeom prst="rect">
              <a:avLst/>
            </a:prstGeom>
            <a:noFill/>
            <a:ln/>
          </p:spPr>
          <p:txBody>
            <a:bodyPr wrap="none" lIns="0" tIns="0" rIns="0" bIns="0" rtlCol="0" anchor="t"/>
            <a:lstStyle/>
            <a:p>
              <a:pPr marL="0" indent="0" algn="l">
                <a:lnSpc>
                  <a:spcPts val="2750"/>
                </a:lnSpc>
                <a:buNone/>
              </a:pPr>
              <a:r>
                <a:rPr lang="en-US" sz="2800" b="1">
                  <a:gradFill>
                    <a:gsLst>
                      <a:gs pos="0">
                        <a:srgbClr val="B573FD"/>
                      </a:gs>
                      <a:gs pos="39000">
                        <a:srgbClr val="9E91FF"/>
                      </a:gs>
                      <a:gs pos="83000">
                        <a:srgbClr val="91B3FF"/>
                      </a:gs>
                      <a:gs pos="100000">
                        <a:srgbClr val="B5E3FF"/>
                      </a:gs>
                    </a:gsLst>
                    <a:lin ang="0" scaled="1"/>
                  </a:gradFill>
                  <a:latin typeface="+mj-lt"/>
                  <a:ea typeface="Sora Medium"/>
                  <a:cs typeface="Sora Medium" pitchFamily="34" charset="-120"/>
                </a:rPr>
                <a:t>Practical Considerations</a:t>
              </a:r>
              <a:endParaRPr lang="en-US" sz="2800" b="1">
                <a:gradFill>
                  <a:gsLst>
                    <a:gs pos="0">
                      <a:srgbClr val="B573FD"/>
                    </a:gs>
                    <a:gs pos="39000">
                      <a:srgbClr val="9E91FF"/>
                    </a:gs>
                    <a:gs pos="83000">
                      <a:srgbClr val="91B3FF"/>
                    </a:gs>
                    <a:gs pos="100000">
                      <a:srgbClr val="B5E3FF"/>
                    </a:gs>
                  </a:gsLst>
                  <a:lin ang="0" scaled="1"/>
                </a:gradFill>
                <a:latin typeface="+mj-lt"/>
                <a:ea typeface="Sora Medium"/>
              </a:endParaRPr>
            </a:p>
          </p:txBody>
        </p:sp>
      </p:grpSp>
      <p:sp>
        <p:nvSpPr>
          <p:cNvPr id="26" name="Shape 16">
            <a:extLst>
              <a:ext uri="{FF2B5EF4-FFF2-40B4-BE49-F238E27FC236}">
                <a16:creationId xmlns:a16="http://schemas.microsoft.com/office/drawing/2014/main" id="{E00D6AE3-A635-804B-DEBD-11518CDE1F66}"/>
              </a:ext>
            </a:extLst>
          </p:cNvPr>
          <p:cNvSpPr/>
          <p:nvPr/>
        </p:nvSpPr>
        <p:spPr>
          <a:xfrm>
            <a:off x="793790" y="2604627"/>
            <a:ext cx="3017520" cy="45719"/>
          </a:xfrm>
          <a:prstGeom prst="roundRect">
            <a:avLst>
              <a:gd name="adj" fmla="val 111628"/>
            </a:avLst>
          </a:prstGeom>
          <a:solidFill>
            <a:srgbClr val="3F3F44"/>
          </a:solidFill>
          <a:ln/>
        </p:spPr>
        <p:txBody>
          <a:bodyPr/>
          <a:lstStyle/>
          <a:p>
            <a:endParaRPr lang="en-US"/>
          </a:p>
        </p:txBody>
      </p:sp>
    </p:spTree>
    <p:extLst>
      <p:ext uri="{BB962C8B-B14F-4D97-AF65-F5344CB8AC3E}">
        <p14:creationId xmlns:p14="http://schemas.microsoft.com/office/powerpoint/2010/main" val="3252592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44849-C33E-7A82-FA31-E5FEB8BBB4F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D4A4D23-4903-AA2D-0DBB-7F10D20278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3A2501AF-4AAE-9761-C02B-3845D7B7180F}"/>
              </a:ext>
            </a:extLst>
          </p:cNvPr>
          <p:cNvSpPr/>
          <p:nvPr/>
        </p:nvSpPr>
        <p:spPr>
          <a:xfrm>
            <a:off x="9144" y="0"/>
            <a:ext cx="14630400" cy="8229600"/>
          </a:xfrm>
          <a:prstGeom prst="rect">
            <a:avLst/>
          </a:prstGeom>
          <a:solidFill>
            <a:srgbClr val="07070C">
              <a:alpha val="80000"/>
            </a:srgbClr>
          </a:solidFill>
          <a:ln/>
        </p:spPr>
        <p:txBody>
          <a:bodyPr/>
          <a:lstStyle/>
          <a:p>
            <a:endParaRPr lang="en-US"/>
          </a:p>
        </p:txBody>
      </p:sp>
      <p:sp>
        <p:nvSpPr>
          <p:cNvPr id="28" name="Shape 16">
            <a:extLst>
              <a:ext uri="{FF2B5EF4-FFF2-40B4-BE49-F238E27FC236}">
                <a16:creationId xmlns:a16="http://schemas.microsoft.com/office/drawing/2014/main" id="{429FE713-EA49-A5D2-2851-3808240C92BB}"/>
              </a:ext>
            </a:extLst>
          </p:cNvPr>
          <p:cNvSpPr/>
          <p:nvPr/>
        </p:nvSpPr>
        <p:spPr>
          <a:xfrm>
            <a:off x="4934968" y="4115951"/>
            <a:ext cx="680442" cy="30480"/>
          </a:xfrm>
          <a:prstGeom prst="roundRect">
            <a:avLst>
              <a:gd name="adj" fmla="val 111628"/>
            </a:avLst>
          </a:prstGeom>
          <a:solidFill>
            <a:srgbClr val="3F3F44"/>
          </a:solidFill>
          <a:ln/>
        </p:spPr>
        <p:txBody>
          <a:bodyPr/>
          <a:lstStyle/>
          <a:p>
            <a:endParaRPr lang="en-US"/>
          </a:p>
        </p:txBody>
      </p:sp>
      <p:sp>
        <p:nvSpPr>
          <p:cNvPr id="26" name="Shape 16">
            <a:extLst>
              <a:ext uri="{FF2B5EF4-FFF2-40B4-BE49-F238E27FC236}">
                <a16:creationId xmlns:a16="http://schemas.microsoft.com/office/drawing/2014/main" id="{98258B91-0336-BD3B-3751-5286F52D2AAB}"/>
              </a:ext>
            </a:extLst>
          </p:cNvPr>
          <p:cNvSpPr/>
          <p:nvPr/>
        </p:nvSpPr>
        <p:spPr>
          <a:xfrm>
            <a:off x="793790" y="2604627"/>
            <a:ext cx="3017520" cy="45719"/>
          </a:xfrm>
          <a:prstGeom prst="roundRect">
            <a:avLst>
              <a:gd name="adj" fmla="val 111628"/>
            </a:avLst>
          </a:prstGeom>
          <a:solidFill>
            <a:srgbClr val="3F3F44"/>
          </a:solidFill>
          <a:ln/>
        </p:spPr>
        <p:txBody>
          <a:bodyPr/>
          <a:lstStyle/>
          <a:p>
            <a:endParaRPr lang="en-US"/>
          </a:p>
        </p:txBody>
      </p:sp>
      <p:sp>
        <p:nvSpPr>
          <p:cNvPr id="8" name="Shape 2">
            <a:extLst>
              <a:ext uri="{FF2B5EF4-FFF2-40B4-BE49-F238E27FC236}">
                <a16:creationId xmlns:a16="http://schemas.microsoft.com/office/drawing/2014/main" id="{3EE727B2-F639-EA41-D5B5-70183BC0B50D}"/>
              </a:ext>
            </a:extLst>
          </p:cNvPr>
          <p:cNvSpPr/>
          <p:nvPr/>
        </p:nvSpPr>
        <p:spPr>
          <a:xfrm>
            <a:off x="5636260" y="3550017"/>
            <a:ext cx="30480" cy="2834640"/>
          </a:xfrm>
          <a:prstGeom prst="roundRect">
            <a:avLst>
              <a:gd name="adj" fmla="val 111628"/>
            </a:avLst>
          </a:prstGeom>
          <a:solidFill>
            <a:srgbClr val="3F3F44"/>
          </a:solidFill>
          <a:ln/>
        </p:spPr>
        <p:txBody>
          <a:bodyPr/>
          <a:lstStyle/>
          <a:p>
            <a:endParaRPr lang="en-US"/>
          </a:p>
        </p:txBody>
      </p:sp>
      <p:sp>
        <p:nvSpPr>
          <p:cNvPr id="27" name="Shape 11">
            <a:extLst>
              <a:ext uri="{FF2B5EF4-FFF2-40B4-BE49-F238E27FC236}">
                <a16:creationId xmlns:a16="http://schemas.microsoft.com/office/drawing/2014/main" id="{F6A1EB30-3FC1-8546-E996-19E45DC3551C}"/>
              </a:ext>
            </a:extLst>
          </p:cNvPr>
          <p:cNvSpPr/>
          <p:nvPr/>
        </p:nvSpPr>
        <p:spPr>
          <a:xfrm>
            <a:off x="5711587" y="5679544"/>
            <a:ext cx="680442" cy="30480"/>
          </a:xfrm>
          <a:prstGeom prst="roundRect">
            <a:avLst>
              <a:gd name="adj" fmla="val 111628"/>
            </a:avLst>
          </a:prstGeom>
          <a:solidFill>
            <a:srgbClr val="3F3F44"/>
          </a:solidFill>
          <a:ln/>
        </p:spPr>
        <p:txBody>
          <a:bodyPr/>
          <a:lstStyle/>
          <a:p>
            <a:endParaRPr lang="en-US"/>
          </a:p>
        </p:txBody>
      </p:sp>
      <p:sp>
        <p:nvSpPr>
          <p:cNvPr id="4" name="Text 1">
            <a:extLst>
              <a:ext uri="{FF2B5EF4-FFF2-40B4-BE49-F238E27FC236}">
                <a16:creationId xmlns:a16="http://schemas.microsoft.com/office/drawing/2014/main" id="{0FD051C1-9E4C-0086-A613-354DBC890492}"/>
              </a:ext>
            </a:extLst>
          </p:cNvPr>
          <p:cNvSpPr/>
          <p:nvPr/>
        </p:nvSpPr>
        <p:spPr>
          <a:xfrm>
            <a:off x="793790" y="1892260"/>
            <a:ext cx="6591657" cy="708779"/>
          </a:xfrm>
          <a:prstGeom prst="rect">
            <a:avLst/>
          </a:prstGeom>
          <a:noFill/>
          <a:ln/>
        </p:spPr>
        <p:txBody>
          <a:bodyPr wrap="none" lIns="0" tIns="0" rIns="0" bIns="0" rtlCol="0" anchor="t"/>
          <a:lstStyle/>
          <a:p>
            <a:pPr marL="0" indent="0" algn="l">
              <a:lnSpc>
                <a:spcPts val="5550"/>
              </a:lnSpc>
              <a:buNone/>
            </a:pPr>
            <a:r>
              <a:rPr lang="en-US" sz="4450" b="1">
                <a:gradFill>
                  <a:gsLst>
                    <a:gs pos="0">
                      <a:srgbClr val="B573FD"/>
                    </a:gs>
                    <a:gs pos="39000">
                      <a:srgbClr val="9E91FF"/>
                    </a:gs>
                    <a:gs pos="83000">
                      <a:srgbClr val="91B3FF"/>
                    </a:gs>
                    <a:gs pos="100000">
                      <a:srgbClr val="B5E3FF"/>
                    </a:gs>
                  </a:gsLst>
                  <a:lin ang="0" scaled="1"/>
                </a:gradFill>
                <a:latin typeface="+mj-lt"/>
                <a:ea typeface="Sora Medium" pitchFamily="34" charset="-122"/>
                <a:cs typeface="Sora Medium" pitchFamily="34" charset="-120"/>
              </a:rPr>
              <a:t>Technical Solution</a:t>
            </a:r>
            <a:endParaRPr lang="en-US" sz="4450" b="1">
              <a:gradFill>
                <a:gsLst>
                  <a:gs pos="0">
                    <a:srgbClr val="B573FD"/>
                  </a:gs>
                  <a:gs pos="39000">
                    <a:srgbClr val="9E91FF"/>
                  </a:gs>
                  <a:gs pos="83000">
                    <a:srgbClr val="91B3FF"/>
                  </a:gs>
                  <a:gs pos="100000">
                    <a:srgbClr val="B5E3FF"/>
                  </a:gs>
                </a:gsLst>
                <a:lin ang="0" scaled="1"/>
              </a:gradFill>
              <a:latin typeface="+mj-lt"/>
            </a:endParaRPr>
          </a:p>
        </p:txBody>
      </p:sp>
      <p:grpSp>
        <p:nvGrpSpPr>
          <p:cNvPr id="20" name="Group 19">
            <a:extLst>
              <a:ext uri="{FF2B5EF4-FFF2-40B4-BE49-F238E27FC236}">
                <a16:creationId xmlns:a16="http://schemas.microsoft.com/office/drawing/2014/main" id="{68F87B76-1EA2-A395-AA51-45F6EACC7284}"/>
              </a:ext>
            </a:extLst>
          </p:cNvPr>
          <p:cNvGrpSpPr/>
          <p:nvPr/>
        </p:nvGrpSpPr>
        <p:grpSpPr>
          <a:xfrm>
            <a:off x="1752646" y="3873500"/>
            <a:ext cx="4164826" cy="514096"/>
            <a:chOff x="-2860734" y="2941201"/>
            <a:chExt cx="4164826" cy="514096"/>
          </a:xfrm>
        </p:grpSpPr>
        <p:sp>
          <p:nvSpPr>
            <p:cNvPr id="5" name="Shape 2">
              <a:extLst>
                <a:ext uri="{FF2B5EF4-FFF2-40B4-BE49-F238E27FC236}">
                  <a16:creationId xmlns:a16="http://schemas.microsoft.com/office/drawing/2014/main" id="{94D2D563-DCDC-EF78-9ABD-7C419F829BB9}"/>
                </a:ext>
              </a:extLst>
            </p:cNvPr>
            <p:cNvSpPr/>
            <p:nvPr/>
          </p:nvSpPr>
          <p:spPr>
            <a:xfrm>
              <a:off x="793790" y="2941201"/>
              <a:ext cx="510302" cy="510302"/>
            </a:xfrm>
            <a:prstGeom prst="roundRect">
              <a:avLst>
                <a:gd name="adj" fmla="val 6667"/>
              </a:avLst>
            </a:prstGeom>
            <a:solidFill>
              <a:srgbClr val="26262B"/>
            </a:solidFill>
            <a:ln/>
          </p:spPr>
          <p:txBody>
            <a:bodyPr/>
            <a:lstStyle/>
            <a:p>
              <a:endParaRPr lang="en-US"/>
            </a:p>
          </p:txBody>
        </p:sp>
        <p:sp>
          <p:nvSpPr>
            <p:cNvPr id="6" name="Text 3">
              <a:extLst>
                <a:ext uri="{FF2B5EF4-FFF2-40B4-BE49-F238E27FC236}">
                  <a16:creationId xmlns:a16="http://schemas.microsoft.com/office/drawing/2014/main" id="{19C854A0-061F-EA21-7A12-3F235E67AF00}"/>
                </a:ext>
              </a:extLst>
            </p:cNvPr>
            <p:cNvSpPr/>
            <p:nvPr/>
          </p:nvSpPr>
          <p:spPr>
            <a:xfrm>
              <a:off x="878860" y="3030006"/>
              <a:ext cx="340162" cy="425291"/>
            </a:xfrm>
            <a:prstGeom prst="rect">
              <a:avLst/>
            </a:prstGeom>
            <a:noFill/>
            <a:ln/>
          </p:spPr>
          <p:txBody>
            <a:bodyPr wrap="none" lIns="0" tIns="0" rIns="0" bIns="0" rtlCol="0" anchor="t"/>
            <a:lstStyle/>
            <a:p>
              <a:pPr marL="0" indent="0" algn="ctr">
                <a:lnSpc>
                  <a:spcPts val="2650"/>
                </a:lnSpc>
                <a:buNone/>
              </a:pPr>
              <a:r>
                <a:rPr lang="en-US" sz="2650">
                  <a:solidFill>
                    <a:srgbClr val="E0D6DE"/>
                  </a:solidFill>
                  <a:latin typeface="Sora Medium" pitchFamily="34" charset="0"/>
                  <a:ea typeface="Sora Medium" pitchFamily="34" charset="-122"/>
                  <a:cs typeface="Sora Medium" pitchFamily="34" charset="-120"/>
                </a:rPr>
                <a:t>1</a:t>
              </a:r>
              <a:endParaRPr lang="en-US" sz="2650"/>
            </a:p>
          </p:txBody>
        </p:sp>
        <p:sp>
          <p:nvSpPr>
            <p:cNvPr id="7" name="Text 4">
              <a:extLst>
                <a:ext uri="{FF2B5EF4-FFF2-40B4-BE49-F238E27FC236}">
                  <a16:creationId xmlns:a16="http://schemas.microsoft.com/office/drawing/2014/main" id="{7834EE2B-3FAB-5E9C-30E1-A07943DA7219}"/>
                </a:ext>
              </a:extLst>
            </p:cNvPr>
            <p:cNvSpPr/>
            <p:nvPr/>
          </p:nvSpPr>
          <p:spPr>
            <a:xfrm>
              <a:off x="-2860734" y="3024076"/>
              <a:ext cx="3142694" cy="354330"/>
            </a:xfrm>
            <a:prstGeom prst="rect">
              <a:avLst/>
            </a:prstGeom>
            <a:noFill/>
            <a:ln/>
          </p:spPr>
          <p:txBody>
            <a:bodyPr wrap="none" lIns="0" tIns="0" rIns="0" bIns="0" rtlCol="0" anchor="t"/>
            <a:lstStyle/>
            <a:p>
              <a:pPr marL="0" indent="0" algn="l">
                <a:lnSpc>
                  <a:spcPts val="2750"/>
                </a:lnSpc>
                <a:buNone/>
              </a:pPr>
              <a:r>
                <a:rPr lang="en-US" sz="2800" b="1">
                  <a:gradFill>
                    <a:gsLst>
                      <a:gs pos="0">
                        <a:srgbClr val="B573FD"/>
                      </a:gs>
                      <a:gs pos="39000">
                        <a:srgbClr val="9E91FF"/>
                      </a:gs>
                      <a:gs pos="83000">
                        <a:srgbClr val="91B3FF"/>
                      </a:gs>
                      <a:gs pos="100000">
                        <a:srgbClr val="B5E3FF"/>
                      </a:gs>
                    </a:gsLst>
                    <a:lin ang="0" scaled="1"/>
                  </a:gradFill>
                  <a:latin typeface="+mj-lt"/>
                  <a:ea typeface="Sora Medium"/>
                  <a:cs typeface="Sora Medium" pitchFamily="34" charset="-120"/>
                </a:rPr>
                <a:t>Customer desire</a:t>
              </a:r>
              <a:endParaRPr lang="en-US" sz="2800" b="1">
                <a:gradFill>
                  <a:gsLst>
                    <a:gs pos="0">
                      <a:srgbClr val="B573FD"/>
                    </a:gs>
                    <a:gs pos="39000">
                      <a:srgbClr val="9E91FF"/>
                    </a:gs>
                    <a:gs pos="83000">
                      <a:srgbClr val="91B3FF"/>
                    </a:gs>
                    <a:gs pos="100000">
                      <a:srgbClr val="B5E3FF"/>
                    </a:gs>
                  </a:gsLst>
                  <a:lin ang="0" scaled="1"/>
                </a:gradFill>
                <a:latin typeface="+mj-lt"/>
                <a:ea typeface="Sora Medium"/>
              </a:endParaRPr>
            </a:p>
          </p:txBody>
        </p:sp>
      </p:grpSp>
      <p:grpSp>
        <p:nvGrpSpPr>
          <p:cNvPr id="16" name="Group 15">
            <a:extLst>
              <a:ext uri="{FF2B5EF4-FFF2-40B4-BE49-F238E27FC236}">
                <a16:creationId xmlns:a16="http://schemas.microsoft.com/office/drawing/2014/main" id="{2C0DF737-2AA2-11B2-5455-3B803427F0CF}"/>
              </a:ext>
            </a:extLst>
          </p:cNvPr>
          <p:cNvGrpSpPr/>
          <p:nvPr/>
        </p:nvGrpSpPr>
        <p:grpSpPr>
          <a:xfrm>
            <a:off x="5407170" y="5467921"/>
            <a:ext cx="7724630" cy="510302"/>
            <a:chOff x="5400993" y="2941201"/>
            <a:chExt cx="7724630" cy="510302"/>
          </a:xfrm>
        </p:grpSpPr>
        <p:sp>
          <p:nvSpPr>
            <p:cNvPr id="9" name="Shape 6">
              <a:extLst>
                <a:ext uri="{FF2B5EF4-FFF2-40B4-BE49-F238E27FC236}">
                  <a16:creationId xmlns:a16="http://schemas.microsoft.com/office/drawing/2014/main" id="{B29AB1A6-869E-D4A7-E03B-90485D0B8194}"/>
                </a:ext>
              </a:extLst>
            </p:cNvPr>
            <p:cNvSpPr/>
            <p:nvPr/>
          </p:nvSpPr>
          <p:spPr>
            <a:xfrm>
              <a:off x="5400993" y="2941201"/>
              <a:ext cx="510302" cy="510302"/>
            </a:xfrm>
            <a:prstGeom prst="roundRect">
              <a:avLst>
                <a:gd name="adj" fmla="val 6667"/>
              </a:avLst>
            </a:prstGeom>
            <a:solidFill>
              <a:srgbClr val="26262B"/>
            </a:solidFill>
            <a:ln/>
          </p:spPr>
          <p:txBody>
            <a:bodyPr/>
            <a:lstStyle/>
            <a:p>
              <a:endParaRPr lang="en-US"/>
            </a:p>
          </p:txBody>
        </p:sp>
        <p:sp>
          <p:nvSpPr>
            <p:cNvPr id="10" name="Text 7">
              <a:extLst>
                <a:ext uri="{FF2B5EF4-FFF2-40B4-BE49-F238E27FC236}">
                  <a16:creationId xmlns:a16="http://schemas.microsoft.com/office/drawing/2014/main" id="{F824177C-D05C-3BC7-E791-53342876378A}"/>
                </a:ext>
              </a:extLst>
            </p:cNvPr>
            <p:cNvSpPr/>
            <p:nvPr/>
          </p:nvSpPr>
          <p:spPr>
            <a:xfrm>
              <a:off x="5486063" y="3020282"/>
              <a:ext cx="340162" cy="425291"/>
            </a:xfrm>
            <a:prstGeom prst="rect">
              <a:avLst/>
            </a:prstGeom>
            <a:noFill/>
            <a:ln/>
          </p:spPr>
          <p:txBody>
            <a:bodyPr wrap="none" lIns="0" tIns="0" rIns="0" bIns="0" rtlCol="0" anchor="t"/>
            <a:lstStyle/>
            <a:p>
              <a:pPr marL="0" indent="0" algn="ctr">
                <a:lnSpc>
                  <a:spcPts val="2650"/>
                </a:lnSpc>
                <a:buNone/>
              </a:pPr>
              <a:r>
                <a:rPr lang="en-US" sz="2650">
                  <a:solidFill>
                    <a:srgbClr val="E0D6DE"/>
                  </a:solidFill>
                  <a:latin typeface="Sora Medium" pitchFamily="34" charset="0"/>
                  <a:ea typeface="Sora Medium" pitchFamily="34" charset="-122"/>
                  <a:cs typeface="Sora Medium" pitchFamily="34" charset="-120"/>
                </a:rPr>
                <a:t>2</a:t>
              </a:r>
              <a:endParaRPr lang="en-US" sz="2650"/>
            </a:p>
          </p:txBody>
        </p:sp>
        <p:sp>
          <p:nvSpPr>
            <p:cNvPr id="11" name="Text 8">
              <a:extLst>
                <a:ext uri="{FF2B5EF4-FFF2-40B4-BE49-F238E27FC236}">
                  <a16:creationId xmlns:a16="http://schemas.microsoft.com/office/drawing/2014/main" id="{A904A134-B979-16B5-BFAF-32EF66D42841}"/>
                </a:ext>
              </a:extLst>
            </p:cNvPr>
            <p:cNvSpPr/>
            <p:nvPr/>
          </p:nvSpPr>
          <p:spPr>
            <a:xfrm>
              <a:off x="6688147" y="3024474"/>
              <a:ext cx="6437476" cy="354330"/>
            </a:xfrm>
            <a:prstGeom prst="rect">
              <a:avLst/>
            </a:prstGeom>
            <a:noFill/>
            <a:ln/>
          </p:spPr>
          <p:txBody>
            <a:bodyPr wrap="none" lIns="0" tIns="0" rIns="0" bIns="0" rtlCol="0" anchor="t"/>
            <a:lstStyle/>
            <a:p>
              <a:pPr marL="0" indent="0" algn="l">
                <a:lnSpc>
                  <a:spcPts val="2750"/>
                </a:lnSpc>
                <a:buNone/>
              </a:pPr>
              <a:r>
                <a:rPr lang="en-US" sz="2800" b="1">
                  <a:gradFill>
                    <a:gsLst>
                      <a:gs pos="0">
                        <a:srgbClr val="B573FD"/>
                      </a:gs>
                      <a:gs pos="39000">
                        <a:srgbClr val="9E91FF"/>
                      </a:gs>
                      <a:gs pos="83000">
                        <a:srgbClr val="91B3FF"/>
                      </a:gs>
                      <a:gs pos="100000">
                        <a:srgbClr val="B5E3FF"/>
                      </a:gs>
                    </a:gsLst>
                    <a:lin ang="0" scaled="1"/>
                  </a:gradFill>
                  <a:latin typeface="+mj-lt"/>
                  <a:ea typeface="Sora Medium"/>
                </a:rPr>
                <a:t>Why retrieval augmented generation</a:t>
              </a:r>
            </a:p>
          </p:txBody>
        </p:sp>
      </p:grpSp>
      <p:pic>
        <p:nvPicPr>
          <p:cNvPr id="14" name="Picture 13" descr="A person standing next to a large cellphone&#10;&#10;Description automatically generated">
            <a:extLst>
              <a:ext uri="{FF2B5EF4-FFF2-40B4-BE49-F238E27FC236}">
                <a16:creationId xmlns:a16="http://schemas.microsoft.com/office/drawing/2014/main" id="{890F52F7-CCFD-EC08-EE45-C77CBAAF4B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26756" y="11449"/>
            <a:ext cx="6794500" cy="4470400"/>
          </a:xfrm>
          <a:prstGeom prst="rect">
            <a:avLst/>
          </a:prstGeom>
        </p:spPr>
      </p:pic>
    </p:spTree>
    <p:extLst>
      <p:ext uri="{BB962C8B-B14F-4D97-AF65-F5344CB8AC3E}">
        <p14:creationId xmlns:p14="http://schemas.microsoft.com/office/powerpoint/2010/main" val="662091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ED971-F52A-F0CD-B2A1-41344295B03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E79C1E1-ED2F-14E3-8B4F-09C00F5430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03CA2D8B-FDD8-B8C3-0E74-C5EF12D98706}"/>
              </a:ext>
            </a:extLst>
          </p:cNvPr>
          <p:cNvSpPr/>
          <p:nvPr/>
        </p:nvSpPr>
        <p:spPr>
          <a:xfrm>
            <a:off x="0" y="0"/>
            <a:ext cx="14630400" cy="8229600"/>
          </a:xfrm>
          <a:prstGeom prst="rect">
            <a:avLst/>
          </a:prstGeom>
          <a:solidFill>
            <a:srgbClr val="07070C">
              <a:alpha val="80000"/>
            </a:srgbClr>
          </a:solidFill>
          <a:ln/>
        </p:spPr>
        <p:txBody>
          <a:bodyPr/>
          <a:lstStyle/>
          <a:p>
            <a:endParaRPr lang="en-US"/>
          </a:p>
        </p:txBody>
      </p:sp>
      <p:sp>
        <p:nvSpPr>
          <p:cNvPr id="4" name="Text 1">
            <a:extLst>
              <a:ext uri="{FF2B5EF4-FFF2-40B4-BE49-F238E27FC236}">
                <a16:creationId xmlns:a16="http://schemas.microsoft.com/office/drawing/2014/main" id="{71A93FA5-5212-6779-27F4-36A1B93CC28A}"/>
              </a:ext>
            </a:extLst>
          </p:cNvPr>
          <p:cNvSpPr/>
          <p:nvPr/>
        </p:nvSpPr>
        <p:spPr>
          <a:xfrm>
            <a:off x="773290" y="728105"/>
            <a:ext cx="13504855" cy="446257"/>
          </a:xfrm>
          <a:prstGeom prst="rect">
            <a:avLst/>
          </a:prstGeom>
          <a:noFill/>
          <a:ln/>
        </p:spPr>
        <p:txBody>
          <a:bodyPr wrap="none" lIns="0" tIns="0" rIns="0" bIns="0" rtlCol="0" anchor="t"/>
          <a:lstStyle/>
          <a:p>
            <a:r>
              <a:rPr lang="en-US" sz="4200" b="1">
                <a:gradFill>
                  <a:gsLst>
                    <a:gs pos="0">
                      <a:srgbClr val="B573FD"/>
                    </a:gs>
                    <a:gs pos="39000">
                      <a:srgbClr val="9E91FF"/>
                    </a:gs>
                    <a:gs pos="83000">
                      <a:srgbClr val="91B3FF"/>
                    </a:gs>
                    <a:gs pos="100000">
                      <a:srgbClr val="B5E3FF"/>
                    </a:gs>
                  </a:gsLst>
                  <a:lin ang="0" scaled="1"/>
                </a:gradFill>
                <a:ea typeface="+mn-lt"/>
                <a:cs typeface="+mn-lt"/>
              </a:rPr>
              <a:t>Retrieval Augmented Generation</a:t>
            </a:r>
            <a:endParaRPr lang="en-US" b="1">
              <a:ea typeface="+mn-lt"/>
              <a:cs typeface="+mn-lt"/>
            </a:endParaRPr>
          </a:p>
        </p:txBody>
      </p:sp>
      <p:sp>
        <p:nvSpPr>
          <p:cNvPr id="6" name="TextBox 5">
            <a:extLst>
              <a:ext uri="{FF2B5EF4-FFF2-40B4-BE49-F238E27FC236}">
                <a16:creationId xmlns:a16="http://schemas.microsoft.com/office/drawing/2014/main" id="{C2519704-C5F9-5545-AF03-50D3D66004E2}"/>
              </a:ext>
            </a:extLst>
          </p:cNvPr>
          <p:cNvSpPr txBox="1"/>
          <p:nvPr/>
        </p:nvSpPr>
        <p:spPr>
          <a:xfrm>
            <a:off x="793790" y="7899273"/>
            <a:ext cx="2545466" cy="369332"/>
          </a:xfrm>
          <a:prstGeom prst="rect">
            <a:avLst/>
          </a:prstGeom>
          <a:noFill/>
        </p:spPr>
        <p:txBody>
          <a:bodyPr wrap="square" rtlCol="0">
            <a:spAutoFit/>
          </a:bodyPr>
          <a:lstStyle/>
          <a:p>
            <a:r>
              <a:rPr lang="en-US" dirty="0">
                <a:solidFill>
                  <a:schemeClr val="bg1"/>
                </a:solidFill>
              </a:rPr>
              <a:t>Source: </a:t>
            </a:r>
            <a:r>
              <a:rPr lang="en-US" dirty="0">
                <a:solidFill>
                  <a:schemeClr val="bg1"/>
                </a:solidFill>
                <a:hlinkClick r:id="rId4"/>
              </a:rPr>
              <a:t>Web</a:t>
            </a:r>
            <a:endParaRPr lang="en-US" dirty="0">
              <a:solidFill>
                <a:schemeClr val="bg1"/>
              </a:solidFill>
            </a:endParaRPr>
          </a:p>
        </p:txBody>
      </p:sp>
      <p:sp>
        <p:nvSpPr>
          <p:cNvPr id="7" name="Shape 16">
            <a:extLst>
              <a:ext uri="{FF2B5EF4-FFF2-40B4-BE49-F238E27FC236}">
                <a16:creationId xmlns:a16="http://schemas.microsoft.com/office/drawing/2014/main" id="{14625285-C7B1-6B3E-CC52-9A5445B42781}"/>
              </a:ext>
            </a:extLst>
          </p:cNvPr>
          <p:cNvSpPr/>
          <p:nvPr/>
        </p:nvSpPr>
        <p:spPr>
          <a:xfrm>
            <a:off x="793790" y="1329636"/>
            <a:ext cx="3017520" cy="45719"/>
          </a:xfrm>
          <a:prstGeom prst="roundRect">
            <a:avLst>
              <a:gd name="adj" fmla="val 111628"/>
            </a:avLst>
          </a:prstGeom>
          <a:solidFill>
            <a:srgbClr val="3F3F44"/>
          </a:solidFill>
          <a:ln/>
        </p:spPr>
        <p:txBody>
          <a:bodyPr/>
          <a:lstStyle/>
          <a:p>
            <a:endParaRPr lang="en-US"/>
          </a:p>
        </p:txBody>
      </p:sp>
      <p:grpSp>
        <p:nvGrpSpPr>
          <p:cNvPr id="13" name="Group 12">
            <a:extLst>
              <a:ext uri="{FF2B5EF4-FFF2-40B4-BE49-F238E27FC236}">
                <a16:creationId xmlns:a16="http://schemas.microsoft.com/office/drawing/2014/main" id="{42623E4F-0CAD-D6E8-4399-180D960665C6}"/>
              </a:ext>
            </a:extLst>
          </p:cNvPr>
          <p:cNvGrpSpPr>
            <a:grpSpLocks noChangeAspect="1"/>
          </p:cNvGrpSpPr>
          <p:nvPr/>
        </p:nvGrpSpPr>
        <p:grpSpPr>
          <a:xfrm>
            <a:off x="2638875" y="1846881"/>
            <a:ext cx="9352651" cy="5671317"/>
            <a:chOff x="2349305" y="1674054"/>
            <a:chExt cx="10621107" cy="6179500"/>
          </a:xfrm>
        </p:grpSpPr>
        <p:sp>
          <p:nvSpPr>
            <p:cNvPr id="8" name="Rectangle 7">
              <a:extLst>
                <a:ext uri="{FF2B5EF4-FFF2-40B4-BE49-F238E27FC236}">
                  <a16:creationId xmlns:a16="http://schemas.microsoft.com/office/drawing/2014/main" id="{B2845D09-8D83-689C-82E7-900E89C78721}"/>
                </a:ext>
              </a:extLst>
            </p:cNvPr>
            <p:cNvSpPr/>
            <p:nvPr/>
          </p:nvSpPr>
          <p:spPr>
            <a:xfrm>
              <a:off x="2349305" y="1674055"/>
              <a:ext cx="10621107" cy="6179499"/>
            </a:xfrm>
            <a:prstGeom prst="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iagram of a diagram&#10;&#10;AI-generated content may be incorrect.">
              <a:extLst>
                <a:ext uri="{FF2B5EF4-FFF2-40B4-BE49-F238E27FC236}">
                  <a16:creationId xmlns:a16="http://schemas.microsoft.com/office/drawing/2014/main" id="{D756BCFA-E942-040A-7D88-74EB097A6F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8784" y="1674054"/>
              <a:ext cx="9562147" cy="6179499"/>
            </a:xfrm>
            <a:prstGeom prst="rect">
              <a:avLst/>
            </a:prstGeom>
            <a:gradFill>
              <a:gsLst>
                <a:gs pos="0">
                  <a:srgbClr val="ABC0E4"/>
                </a:gs>
                <a:gs pos="45000">
                  <a:srgbClr val="C9CCE9"/>
                </a:gs>
                <a:gs pos="100000">
                  <a:srgbClr val="E6D7ED"/>
                </a:gs>
              </a:gsLst>
              <a:lin ang="4800000" scaled="0"/>
            </a:gradFill>
            <a:ln>
              <a:noFill/>
            </a:ln>
          </p:spPr>
        </p:pic>
      </p:grpSp>
    </p:spTree>
    <p:extLst>
      <p:ext uri="{BB962C8B-B14F-4D97-AF65-F5344CB8AC3E}">
        <p14:creationId xmlns:p14="http://schemas.microsoft.com/office/powerpoint/2010/main" val="280848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A77B7-C789-9865-1510-5617045AEE3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9801889-7EEA-87AC-A5ED-17086C246F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7AFF972A-B168-FA7C-2F69-772153782DDF}"/>
              </a:ext>
            </a:extLst>
          </p:cNvPr>
          <p:cNvSpPr/>
          <p:nvPr/>
        </p:nvSpPr>
        <p:spPr>
          <a:xfrm>
            <a:off x="0" y="0"/>
            <a:ext cx="14630400" cy="8229600"/>
          </a:xfrm>
          <a:prstGeom prst="rect">
            <a:avLst/>
          </a:prstGeom>
          <a:solidFill>
            <a:srgbClr val="07070C">
              <a:alpha val="80000"/>
            </a:srgbClr>
          </a:solidFill>
          <a:ln/>
        </p:spPr>
        <p:txBody>
          <a:bodyPr/>
          <a:lstStyle/>
          <a:p>
            <a:endParaRPr lang="en-US"/>
          </a:p>
        </p:txBody>
      </p:sp>
      <p:sp>
        <p:nvSpPr>
          <p:cNvPr id="13" name="Shape 1">
            <a:extLst>
              <a:ext uri="{FF2B5EF4-FFF2-40B4-BE49-F238E27FC236}">
                <a16:creationId xmlns:a16="http://schemas.microsoft.com/office/drawing/2014/main" id="{D4EE5480-7C53-F649-6C00-608388CB9D31}"/>
              </a:ext>
            </a:extLst>
          </p:cNvPr>
          <p:cNvSpPr/>
          <p:nvPr/>
        </p:nvSpPr>
        <p:spPr>
          <a:xfrm>
            <a:off x="1157169" y="1303199"/>
            <a:ext cx="12209389" cy="2218925"/>
          </a:xfrm>
          <a:prstGeom prst="roundRect">
            <a:avLst>
              <a:gd name="adj" fmla="val 1344"/>
            </a:avLst>
          </a:prstGeom>
          <a:solidFill>
            <a:srgbClr val="26262B"/>
          </a:solidFill>
          <a:ln/>
        </p:spPr>
        <p:txBody>
          <a:bodyPr/>
          <a:lstStyle/>
          <a:p>
            <a:endParaRPr lang="en-US"/>
          </a:p>
        </p:txBody>
      </p:sp>
      <p:sp>
        <p:nvSpPr>
          <p:cNvPr id="17" name="Shape 1">
            <a:extLst>
              <a:ext uri="{FF2B5EF4-FFF2-40B4-BE49-F238E27FC236}">
                <a16:creationId xmlns:a16="http://schemas.microsoft.com/office/drawing/2014/main" id="{CDB97083-9060-B48C-8D1D-C7825171DE48}"/>
              </a:ext>
            </a:extLst>
          </p:cNvPr>
          <p:cNvSpPr/>
          <p:nvPr/>
        </p:nvSpPr>
        <p:spPr>
          <a:xfrm>
            <a:off x="1137397" y="4555351"/>
            <a:ext cx="12209389" cy="2483619"/>
          </a:xfrm>
          <a:prstGeom prst="roundRect">
            <a:avLst>
              <a:gd name="adj" fmla="val 1344"/>
            </a:avLst>
          </a:prstGeom>
          <a:solidFill>
            <a:srgbClr val="26262B"/>
          </a:solidFill>
          <a:ln/>
        </p:spPr>
        <p:txBody>
          <a:bodyPr/>
          <a:lstStyle/>
          <a:p>
            <a:endParaRPr lang="en-US"/>
          </a:p>
        </p:txBody>
      </p:sp>
      <p:sp>
        <p:nvSpPr>
          <p:cNvPr id="20" name="TextBox 19">
            <a:extLst>
              <a:ext uri="{FF2B5EF4-FFF2-40B4-BE49-F238E27FC236}">
                <a16:creationId xmlns:a16="http://schemas.microsoft.com/office/drawing/2014/main" id="{DB0739FF-413A-33E7-649C-2496525E7639}"/>
              </a:ext>
            </a:extLst>
          </p:cNvPr>
          <p:cNvSpPr txBox="1"/>
          <p:nvPr/>
        </p:nvSpPr>
        <p:spPr>
          <a:xfrm>
            <a:off x="1770310" y="2136817"/>
            <a:ext cx="7315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600"/>
              </a:lnSpc>
            </a:pPr>
            <a:r>
              <a:rPr lang="en-US" sz="3600" b="1">
                <a:gradFill>
                  <a:gsLst>
                    <a:gs pos="0">
                      <a:srgbClr val="B573FD"/>
                    </a:gs>
                    <a:gs pos="39000">
                      <a:srgbClr val="9E91FF"/>
                    </a:gs>
                    <a:gs pos="83000">
                      <a:srgbClr val="91B3FF"/>
                    </a:gs>
                    <a:gs pos="100000">
                      <a:srgbClr val="B5E3FF"/>
                    </a:gs>
                  </a:gsLst>
                  <a:lin ang="0" scaled="1"/>
                </a:gradFill>
              </a:rPr>
              <a:t>AWS </a:t>
            </a:r>
            <a:r>
              <a:rPr lang="en-US" sz="3600" b="1" err="1">
                <a:gradFill>
                  <a:gsLst>
                    <a:gs pos="0">
                      <a:srgbClr val="B573FD"/>
                    </a:gs>
                    <a:gs pos="39000">
                      <a:srgbClr val="9E91FF"/>
                    </a:gs>
                    <a:gs pos="83000">
                      <a:srgbClr val="91B3FF"/>
                    </a:gs>
                    <a:gs pos="100000">
                      <a:srgbClr val="B5E3FF"/>
                    </a:gs>
                  </a:gsLst>
                  <a:lin ang="0" scaled="1"/>
                </a:gradFill>
              </a:rPr>
              <a:t>QnABot</a:t>
            </a:r>
            <a:r>
              <a:rPr lang="en-US" sz="3600" b="1">
                <a:gradFill>
                  <a:gsLst>
                    <a:gs pos="0">
                      <a:srgbClr val="B573FD"/>
                    </a:gs>
                    <a:gs pos="39000">
                      <a:srgbClr val="9E91FF"/>
                    </a:gs>
                    <a:gs pos="83000">
                      <a:srgbClr val="91B3FF"/>
                    </a:gs>
                    <a:gs pos="100000">
                      <a:srgbClr val="B5E3FF"/>
                    </a:gs>
                  </a:gsLst>
                  <a:lin ang="0" scaled="1"/>
                </a:gradFill>
              </a:rPr>
              <a:t> Stack</a:t>
            </a:r>
            <a:endParaRPr lang="en-US" sz="3600">
              <a:gradFill>
                <a:gsLst>
                  <a:gs pos="0">
                    <a:srgbClr val="B573FD"/>
                  </a:gs>
                  <a:gs pos="39000">
                    <a:srgbClr val="9E91FF"/>
                  </a:gs>
                  <a:gs pos="83000">
                    <a:srgbClr val="91B3FF"/>
                  </a:gs>
                  <a:gs pos="100000">
                    <a:srgbClr val="B5E3FF"/>
                  </a:gs>
                </a:gsLst>
                <a:lin ang="0" scaled="1"/>
              </a:gradFill>
            </a:endParaRPr>
          </a:p>
        </p:txBody>
      </p:sp>
      <p:sp>
        <p:nvSpPr>
          <p:cNvPr id="23" name="TextBox 22">
            <a:extLst>
              <a:ext uri="{FF2B5EF4-FFF2-40B4-BE49-F238E27FC236}">
                <a16:creationId xmlns:a16="http://schemas.microsoft.com/office/drawing/2014/main" id="{728A01D9-5CEE-CB7E-47AF-228172CAEDFC}"/>
              </a:ext>
            </a:extLst>
          </p:cNvPr>
          <p:cNvSpPr txBox="1"/>
          <p:nvPr/>
        </p:nvSpPr>
        <p:spPr>
          <a:xfrm>
            <a:off x="1770310" y="5488975"/>
            <a:ext cx="65331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gradFill>
                  <a:gsLst>
                    <a:gs pos="0">
                      <a:srgbClr val="B573FD"/>
                    </a:gs>
                    <a:gs pos="39000">
                      <a:srgbClr val="9E91FF"/>
                    </a:gs>
                    <a:gs pos="83000">
                      <a:srgbClr val="91B3FF"/>
                    </a:gs>
                    <a:gs pos="100000">
                      <a:srgbClr val="B5E3FF"/>
                    </a:gs>
                  </a:gsLst>
                  <a:lin ang="0" scaled="1"/>
                </a:gradFill>
              </a:rPr>
              <a:t>Our System Architecture</a:t>
            </a:r>
          </a:p>
        </p:txBody>
      </p:sp>
      <p:grpSp>
        <p:nvGrpSpPr>
          <p:cNvPr id="4" name="Group 3">
            <a:extLst>
              <a:ext uri="{FF2B5EF4-FFF2-40B4-BE49-F238E27FC236}">
                <a16:creationId xmlns:a16="http://schemas.microsoft.com/office/drawing/2014/main" id="{F38E33B4-517F-A2F9-B869-A7EBFACDA743}"/>
              </a:ext>
            </a:extLst>
          </p:cNvPr>
          <p:cNvGrpSpPr/>
          <p:nvPr/>
        </p:nvGrpSpPr>
        <p:grpSpPr>
          <a:xfrm>
            <a:off x="9463908" y="4707233"/>
            <a:ext cx="3141628" cy="2069251"/>
            <a:chOff x="2004646" y="1539726"/>
            <a:chExt cx="10023231" cy="5078713"/>
          </a:xfrm>
        </p:grpSpPr>
        <p:sp>
          <p:nvSpPr>
            <p:cNvPr id="5" name="Rectangle 4">
              <a:extLst>
                <a:ext uri="{FF2B5EF4-FFF2-40B4-BE49-F238E27FC236}">
                  <a16:creationId xmlns:a16="http://schemas.microsoft.com/office/drawing/2014/main" id="{03AB8644-02CF-D88C-8C8E-7D6AE7D0486B}"/>
                </a:ext>
              </a:extLst>
            </p:cNvPr>
            <p:cNvSpPr/>
            <p:nvPr/>
          </p:nvSpPr>
          <p:spPr>
            <a:xfrm>
              <a:off x="2004646" y="1539726"/>
              <a:ext cx="10023231" cy="5078713"/>
            </a:xfrm>
            <a:prstGeom prst="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BD72860C-404B-A1C6-9B0F-82A8A8111783}"/>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118817" y="1984240"/>
              <a:ext cx="9794887" cy="4189680"/>
            </a:xfrm>
            <a:prstGeom prst="rect">
              <a:avLst/>
            </a:prstGeom>
            <a:gradFill>
              <a:gsLst>
                <a:gs pos="0">
                  <a:srgbClr val="ABC0E4"/>
                </a:gs>
                <a:gs pos="45000">
                  <a:srgbClr val="C9CCE9"/>
                </a:gs>
                <a:gs pos="100000">
                  <a:srgbClr val="E6D7ED"/>
                </a:gs>
              </a:gsLst>
              <a:lin ang="4800000" scaled="0"/>
            </a:gradFill>
            <a:ln>
              <a:noFill/>
            </a:ln>
          </p:spPr>
        </p:pic>
      </p:grpSp>
      <p:grpSp>
        <p:nvGrpSpPr>
          <p:cNvPr id="7" name="Group 6">
            <a:extLst>
              <a:ext uri="{FF2B5EF4-FFF2-40B4-BE49-F238E27FC236}">
                <a16:creationId xmlns:a16="http://schemas.microsoft.com/office/drawing/2014/main" id="{68E7A7E9-335E-7A87-4431-9581E9C6396D}"/>
              </a:ext>
            </a:extLst>
          </p:cNvPr>
          <p:cNvGrpSpPr/>
          <p:nvPr/>
        </p:nvGrpSpPr>
        <p:grpSpPr>
          <a:xfrm>
            <a:off x="9500779" y="1433336"/>
            <a:ext cx="3068971" cy="1958649"/>
            <a:chOff x="2968282" y="1674055"/>
            <a:chExt cx="9242475" cy="6179499"/>
          </a:xfrm>
        </p:grpSpPr>
        <p:sp>
          <p:nvSpPr>
            <p:cNvPr id="8" name="Rectangle 7">
              <a:extLst>
                <a:ext uri="{FF2B5EF4-FFF2-40B4-BE49-F238E27FC236}">
                  <a16:creationId xmlns:a16="http://schemas.microsoft.com/office/drawing/2014/main" id="{BB0B9C7A-F5D4-8280-9E35-098C3D4C9F9B}"/>
                </a:ext>
              </a:extLst>
            </p:cNvPr>
            <p:cNvSpPr/>
            <p:nvPr/>
          </p:nvSpPr>
          <p:spPr>
            <a:xfrm>
              <a:off x="2968282" y="1674055"/>
              <a:ext cx="9242475" cy="6179499"/>
            </a:xfrm>
            <a:prstGeom prst="rect">
              <a:avLst/>
            </a:prstGeom>
            <a:gradFill>
              <a:gsLst>
                <a:gs pos="0">
                  <a:srgbClr val="ABC0E4"/>
                </a:gs>
                <a:gs pos="45000">
                  <a:srgbClr val="C9CCE9"/>
                </a:gs>
                <a:gs pos="100000">
                  <a:srgbClr val="E6D7ED"/>
                </a:gs>
              </a:gsLst>
              <a:lin ang="4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mputer screen shot of a diagram&#10;&#10;AI-generated content may be incorrect.">
              <a:extLst>
                <a:ext uri="{FF2B5EF4-FFF2-40B4-BE49-F238E27FC236}">
                  <a16:creationId xmlns:a16="http://schemas.microsoft.com/office/drawing/2014/main" id="{77781C5B-0A90-8E77-52BC-EF336E71C3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4441" y="1722383"/>
              <a:ext cx="8919723" cy="6082842"/>
            </a:xfrm>
            <a:prstGeom prst="rect">
              <a:avLst/>
            </a:prstGeom>
            <a:gradFill>
              <a:gsLst>
                <a:gs pos="0">
                  <a:srgbClr val="ABC0E4"/>
                </a:gs>
                <a:gs pos="45000">
                  <a:srgbClr val="C9CCE9"/>
                </a:gs>
                <a:gs pos="100000">
                  <a:srgbClr val="E6D7ED"/>
                </a:gs>
              </a:gsLst>
              <a:lin ang="4800000" scaled="0"/>
            </a:gradFill>
            <a:ln>
              <a:noFill/>
            </a:ln>
          </p:spPr>
        </p:pic>
      </p:grpSp>
    </p:spTree>
    <p:extLst>
      <p:ext uri="{BB962C8B-B14F-4D97-AF65-F5344CB8AC3E}">
        <p14:creationId xmlns:p14="http://schemas.microsoft.com/office/powerpoint/2010/main" val="2778922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15E0D2505C08A4EA4512AB0E0408AD0" ma:contentTypeVersion="11" ma:contentTypeDescription="Create a new document." ma:contentTypeScope="" ma:versionID="65e3ff86e26c72ed56a1ecfc53104567">
  <xsd:schema xmlns:xsd="http://www.w3.org/2001/XMLSchema" xmlns:xs="http://www.w3.org/2001/XMLSchema" xmlns:p="http://schemas.microsoft.com/office/2006/metadata/properties" xmlns:ns2="174151f0-a052-4058-bed7-0305b1380115" targetNamespace="http://schemas.microsoft.com/office/2006/metadata/properties" ma:root="true" ma:fieldsID="ced085808d8cce59dd53b56f2bb9092c" ns2:_="">
    <xsd:import namespace="174151f0-a052-4058-bed7-0305b138011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4151f0-a052-4058-bed7-0305b1380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6c1bbba-1a2d-496b-84ee-32d915066267"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74151f0-a052-4058-bed7-0305b138011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4AB96A9-779A-4D74-A9C6-2E1B378CC4F8}">
  <ds:schemaRefs>
    <ds:schemaRef ds:uri="http://schemas.microsoft.com/sharepoint/v3/contenttype/forms"/>
  </ds:schemaRefs>
</ds:datastoreItem>
</file>

<file path=customXml/itemProps2.xml><?xml version="1.0" encoding="utf-8"?>
<ds:datastoreItem xmlns:ds="http://schemas.openxmlformats.org/officeDocument/2006/customXml" ds:itemID="{A69F6AB2-7234-476E-BB7A-B9F8DE80CC52}">
  <ds:schemaRefs>
    <ds:schemaRef ds:uri="174151f0-a052-4058-bed7-0305b13801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A6953E7-C362-4D79-A295-03FCC1843AD5}">
  <ds:schemaRefs>
    <ds:schemaRef ds:uri="http://purl.org/dc/dcmitype/"/>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 ds:uri="174151f0-a052-4058-bed7-0305b1380115"/>
    <ds:schemaRef ds:uri="http://purl.org/dc/elements/1.1/"/>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27</TotalTime>
  <Words>1130</Words>
  <Application>Microsoft Macintosh PowerPoint</Application>
  <PresentationFormat>Custom</PresentationFormat>
  <Paragraphs>247</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Noto Sans TC</vt:lpstr>
      <vt:lpstr>Arial</vt:lpstr>
      <vt:lpstr>Sora Medium</vt:lpstr>
      <vt:lpstr>Century Gothic</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Zijie He</cp:lastModifiedBy>
  <cp:revision>10</cp:revision>
  <dcterms:created xsi:type="dcterms:W3CDTF">2025-04-24T18:24:56Z</dcterms:created>
  <dcterms:modified xsi:type="dcterms:W3CDTF">2025-05-08T17:09:27Z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0x010100015E0D2505C08A4EA4512AB0E0408AD0</vt:lpwstr>
  </property>
  <property fmtid="{D5CDD505-2E9C-101B-9397-08002B2CF9AE}" pid="3" name="MediaServiceImageTags">
    <vt:lpwstr/>
  </property>
</Properties>
</file>